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256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15"/>
  </p:normalViewPr>
  <p:slideViewPr>
    <p:cSldViewPr snapToGrid="0">
      <p:cViewPr>
        <p:scale>
          <a:sx n="75" d="100"/>
          <a:sy n="75" d="100"/>
        </p:scale>
        <p:origin x="132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hian Davies (Canolfan Gwasanaethau Cymraeg)" userId="0ba2bcf1-5113-42de-8d05-ea1bf95c3fe2" providerId="ADAL" clId="{85CD52F7-5D3C-47C8-B95D-DD6C6B1AFFC7}"/>
    <pc:docChg chg="modSld">
      <pc:chgData name="Rhian Davies (Canolfan Gwasanaethau Cymraeg)" userId="0ba2bcf1-5113-42de-8d05-ea1bf95c3fe2" providerId="ADAL" clId="{85CD52F7-5D3C-47C8-B95D-DD6C6B1AFFC7}" dt="2025-07-07T15:25:15.843" v="567"/>
      <pc:docMkLst>
        <pc:docMk/>
      </pc:docMkLst>
      <pc:sldChg chg="modSp mod">
        <pc:chgData name="Rhian Davies (Canolfan Gwasanaethau Cymraeg)" userId="0ba2bcf1-5113-42de-8d05-ea1bf95c3fe2" providerId="ADAL" clId="{85CD52F7-5D3C-47C8-B95D-DD6C6B1AFFC7}" dt="2025-07-07T15:09:30.639" v="160" actId="962"/>
        <pc:sldMkLst>
          <pc:docMk/>
          <pc:sldMk cId="2522457310" sldId="256"/>
        </pc:sldMkLst>
        <pc:picChg chg="mod">
          <ac:chgData name="Rhian Davies (Canolfan Gwasanaethau Cymraeg)" userId="0ba2bcf1-5113-42de-8d05-ea1bf95c3fe2" providerId="ADAL" clId="{85CD52F7-5D3C-47C8-B95D-DD6C6B1AFFC7}" dt="2025-07-07T15:07:10.860" v="158" actId="962"/>
          <ac:picMkLst>
            <pc:docMk/>
            <pc:sldMk cId="2522457310" sldId="256"/>
            <ac:picMk id="3" creationId="{027FD2F1-575E-2BB7-C363-D6BC59C09298}"/>
          </ac:picMkLst>
        </pc:picChg>
        <pc:picChg chg="mod">
          <ac:chgData name="Rhian Davies (Canolfan Gwasanaethau Cymraeg)" userId="0ba2bcf1-5113-42de-8d05-ea1bf95c3fe2" providerId="ADAL" clId="{85CD52F7-5D3C-47C8-B95D-DD6C6B1AFFC7}" dt="2025-07-07T15:09:30.639" v="160" actId="962"/>
          <ac:picMkLst>
            <pc:docMk/>
            <pc:sldMk cId="2522457310" sldId="256"/>
            <ac:picMk id="5" creationId="{E05271D0-AE99-167C-5838-6A3BB781C64C}"/>
          </ac:picMkLst>
        </pc:picChg>
      </pc:sldChg>
      <pc:sldChg chg="modSp mod">
        <pc:chgData name="Rhian Davies (Canolfan Gwasanaethau Cymraeg)" userId="0ba2bcf1-5113-42de-8d05-ea1bf95c3fe2" providerId="ADAL" clId="{85CD52F7-5D3C-47C8-B95D-DD6C6B1AFFC7}" dt="2025-07-07T15:09:54.573" v="162" actId="962"/>
        <pc:sldMkLst>
          <pc:docMk/>
          <pc:sldMk cId="3781513945" sldId="279"/>
        </pc:sldMkLst>
        <pc:spChg chg="mod">
          <ac:chgData name="Rhian Davies (Canolfan Gwasanaethau Cymraeg)" userId="0ba2bcf1-5113-42de-8d05-ea1bf95c3fe2" providerId="ADAL" clId="{85CD52F7-5D3C-47C8-B95D-DD6C6B1AFFC7}" dt="2025-07-07T15:04:08.260" v="0" actId="33553"/>
          <ac:spMkLst>
            <pc:docMk/>
            <pc:sldMk cId="3781513945" sldId="279"/>
            <ac:spMk id="3" creationId="{6BF0101E-BA8D-0A39-943E-33CBA7561406}"/>
          </ac:spMkLst>
        </pc:spChg>
        <pc:picChg chg="mod">
          <ac:chgData name="Rhian Davies (Canolfan Gwasanaethau Cymraeg)" userId="0ba2bcf1-5113-42de-8d05-ea1bf95c3fe2" providerId="ADAL" clId="{85CD52F7-5D3C-47C8-B95D-DD6C6B1AFFC7}" dt="2025-07-07T15:09:54.573" v="162" actId="962"/>
          <ac:picMkLst>
            <pc:docMk/>
            <pc:sldMk cId="3781513945" sldId="279"/>
            <ac:picMk id="2" creationId="{66D8A5CA-EC9C-0BC2-490D-026AC212D0C8}"/>
          </ac:picMkLst>
        </pc:picChg>
      </pc:sldChg>
      <pc:sldChg chg="addSp modSp mod">
        <pc:chgData name="Rhian Davies (Canolfan Gwasanaethau Cymraeg)" userId="0ba2bcf1-5113-42de-8d05-ea1bf95c3fe2" providerId="ADAL" clId="{85CD52F7-5D3C-47C8-B95D-DD6C6B1AFFC7}" dt="2025-07-07T15:16:12.517" v="209"/>
        <pc:sldMkLst>
          <pc:docMk/>
          <pc:sldMk cId="4068912413" sldId="280"/>
        </pc:sldMkLst>
        <pc:spChg chg="add mod ord">
          <ac:chgData name="Rhian Davies (Canolfan Gwasanaethau Cymraeg)" userId="0ba2bcf1-5113-42de-8d05-ea1bf95c3fe2" providerId="ADAL" clId="{85CD52F7-5D3C-47C8-B95D-DD6C6B1AFFC7}" dt="2025-07-07T15:15:28.828" v="195"/>
          <ac:spMkLst>
            <pc:docMk/>
            <pc:sldMk cId="4068912413" sldId="280"/>
            <ac:spMk id="2" creationId="{082AB5C9-9D36-13AD-64D2-4D424B3920EA}"/>
          </ac:spMkLst>
        </pc:spChg>
        <pc:spChg chg="ord">
          <ac:chgData name="Rhian Davies (Canolfan Gwasanaethau Cymraeg)" userId="0ba2bcf1-5113-42de-8d05-ea1bf95c3fe2" providerId="ADAL" clId="{85CD52F7-5D3C-47C8-B95D-DD6C6B1AFFC7}" dt="2025-07-07T15:15:39.329" v="197"/>
          <ac:spMkLst>
            <pc:docMk/>
            <pc:sldMk cId="4068912413" sldId="280"/>
            <ac:spMk id="5" creationId="{4A6092D3-8E22-2993-0047-3C80859B7502}"/>
          </ac:spMkLst>
        </pc:spChg>
        <pc:spChg chg="ord">
          <ac:chgData name="Rhian Davies (Canolfan Gwasanaethau Cymraeg)" userId="0ba2bcf1-5113-42de-8d05-ea1bf95c3fe2" providerId="ADAL" clId="{85CD52F7-5D3C-47C8-B95D-DD6C6B1AFFC7}" dt="2025-07-07T15:15:45.634" v="201"/>
          <ac:spMkLst>
            <pc:docMk/>
            <pc:sldMk cId="4068912413" sldId="280"/>
            <ac:spMk id="9" creationId="{9EB2596D-9E7D-F716-3A8A-8D83FA81F740}"/>
          </ac:spMkLst>
        </pc:spChg>
        <pc:spChg chg="ord">
          <ac:chgData name="Rhian Davies (Canolfan Gwasanaethau Cymraeg)" userId="0ba2bcf1-5113-42de-8d05-ea1bf95c3fe2" providerId="ADAL" clId="{85CD52F7-5D3C-47C8-B95D-DD6C6B1AFFC7}" dt="2025-07-07T15:16:09.814" v="208"/>
          <ac:spMkLst>
            <pc:docMk/>
            <pc:sldMk cId="4068912413" sldId="280"/>
            <ac:spMk id="10" creationId="{2B4FEFAB-7381-403A-0640-4F151D239F0B}"/>
          </ac:spMkLst>
        </pc:spChg>
        <pc:spChg chg="ord">
          <ac:chgData name="Rhian Davies (Canolfan Gwasanaethau Cymraeg)" userId="0ba2bcf1-5113-42de-8d05-ea1bf95c3fe2" providerId="ADAL" clId="{85CD52F7-5D3C-47C8-B95D-DD6C6B1AFFC7}" dt="2025-07-07T15:15:56.147" v="205"/>
          <ac:spMkLst>
            <pc:docMk/>
            <pc:sldMk cId="4068912413" sldId="280"/>
            <ac:spMk id="11" creationId="{0CD57AF0-D8A3-863B-541A-7B5CB264DAF5}"/>
          </ac:spMkLst>
        </pc:spChg>
        <pc:spChg chg="ord">
          <ac:chgData name="Rhian Davies (Canolfan Gwasanaethau Cymraeg)" userId="0ba2bcf1-5113-42de-8d05-ea1bf95c3fe2" providerId="ADAL" clId="{85CD52F7-5D3C-47C8-B95D-DD6C6B1AFFC7}" dt="2025-07-07T15:15:59.830" v="207"/>
          <ac:spMkLst>
            <pc:docMk/>
            <pc:sldMk cId="4068912413" sldId="280"/>
            <ac:spMk id="12" creationId="{CD5C6BD5-D63A-95F6-F937-BE4872CAB23F}"/>
          </ac:spMkLst>
        </pc:spChg>
        <pc:spChg chg="ord">
          <ac:chgData name="Rhian Davies (Canolfan Gwasanaethau Cymraeg)" userId="0ba2bcf1-5113-42de-8d05-ea1bf95c3fe2" providerId="ADAL" clId="{85CD52F7-5D3C-47C8-B95D-DD6C6B1AFFC7}" dt="2025-07-07T15:16:12.517" v="209"/>
          <ac:spMkLst>
            <pc:docMk/>
            <pc:sldMk cId="4068912413" sldId="280"/>
            <ac:spMk id="13" creationId="{7BF6E8ED-4F0C-CAF4-2E73-52744733FB75}"/>
          </ac:spMkLst>
        </pc:spChg>
        <pc:picChg chg="mod ord">
          <ac:chgData name="Rhian Davies (Canolfan Gwasanaethau Cymraeg)" userId="0ba2bcf1-5113-42de-8d05-ea1bf95c3fe2" providerId="ADAL" clId="{85CD52F7-5D3C-47C8-B95D-DD6C6B1AFFC7}" dt="2025-07-07T15:15:50.015" v="202"/>
          <ac:picMkLst>
            <pc:docMk/>
            <pc:sldMk cId="4068912413" sldId="280"/>
            <ac:picMk id="3" creationId="{06B20C91-4D6F-8C6C-8C96-56E34B4CF864}"/>
          </ac:picMkLst>
        </pc:picChg>
      </pc:sldChg>
      <pc:sldChg chg="addSp modSp mod">
        <pc:chgData name="Rhian Davies (Canolfan Gwasanaethau Cymraeg)" userId="0ba2bcf1-5113-42de-8d05-ea1bf95c3fe2" providerId="ADAL" clId="{85CD52F7-5D3C-47C8-B95D-DD6C6B1AFFC7}" dt="2025-07-07T15:17:21.742" v="246"/>
        <pc:sldMkLst>
          <pc:docMk/>
          <pc:sldMk cId="485094071" sldId="281"/>
        </pc:sldMkLst>
        <pc:spChg chg="ord">
          <ac:chgData name="Rhian Davies (Canolfan Gwasanaethau Cymraeg)" userId="0ba2bcf1-5113-42de-8d05-ea1bf95c3fe2" providerId="ADAL" clId="{85CD52F7-5D3C-47C8-B95D-DD6C6B1AFFC7}" dt="2025-07-07T15:16:30.858" v="232"/>
          <ac:spMkLst>
            <pc:docMk/>
            <pc:sldMk cId="485094071" sldId="281"/>
            <ac:spMk id="2" creationId="{292F4185-E277-0764-54A3-1D3CA9469434}"/>
          </ac:spMkLst>
        </pc:spChg>
        <pc:spChg chg="ord">
          <ac:chgData name="Rhian Davies (Canolfan Gwasanaethau Cymraeg)" userId="0ba2bcf1-5113-42de-8d05-ea1bf95c3fe2" providerId="ADAL" clId="{85CD52F7-5D3C-47C8-B95D-DD6C6B1AFFC7}" dt="2025-07-07T15:16:55.835" v="234"/>
          <ac:spMkLst>
            <pc:docMk/>
            <pc:sldMk cId="485094071" sldId="281"/>
            <ac:spMk id="5" creationId="{E5BBD415-67D5-1AB4-A493-886B4B4ABC62}"/>
          </ac:spMkLst>
        </pc:spChg>
        <pc:spChg chg="add mod ord">
          <ac:chgData name="Rhian Davies (Canolfan Gwasanaethau Cymraeg)" userId="0ba2bcf1-5113-42de-8d05-ea1bf95c3fe2" providerId="ADAL" clId="{85CD52F7-5D3C-47C8-B95D-DD6C6B1AFFC7}" dt="2025-07-07T15:16:26.310" v="221"/>
          <ac:spMkLst>
            <pc:docMk/>
            <pc:sldMk cId="485094071" sldId="281"/>
            <ac:spMk id="7" creationId="{3D4021C5-61D0-6BB1-5394-E132918B721B}"/>
          </ac:spMkLst>
        </pc:spChg>
        <pc:spChg chg="ord">
          <ac:chgData name="Rhian Davies (Canolfan Gwasanaethau Cymraeg)" userId="0ba2bcf1-5113-42de-8d05-ea1bf95c3fe2" providerId="ADAL" clId="{85CD52F7-5D3C-47C8-B95D-DD6C6B1AFFC7}" dt="2025-07-07T15:17:01.578" v="237"/>
          <ac:spMkLst>
            <pc:docMk/>
            <pc:sldMk cId="485094071" sldId="281"/>
            <ac:spMk id="9" creationId="{0583F1E4-B668-E484-2CF4-AD7108F8A953}"/>
          </ac:spMkLst>
        </pc:spChg>
        <pc:spChg chg="ord">
          <ac:chgData name="Rhian Davies (Canolfan Gwasanaethau Cymraeg)" userId="0ba2bcf1-5113-42de-8d05-ea1bf95c3fe2" providerId="ADAL" clId="{85CD52F7-5D3C-47C8-B95D-DD6C6B1AFFC7}" dt="2025-07-07T15:17:18.130" v="245"/>
          <ac:spMkLst>
            <pc:docMk/>
            <pc:sldMk cId="485094071" sldId="281"/>
            <ac:spMk id="10" creationId="{EBDD623E-788E-C0C7-7092-F632DA640B01}"/>
          </ac:spMkLst>
        </pc:spChg>
        <pc:spChg chg="ord">
          <ac:chgData name="Rhian Davies (Canolfan Gwasanaethau Cymraeg)" userId="0ba2bcf1-5113-42de-8d05-ea1bf95c3fe2" providerId="ADAL" clId="{85CD52F7-5D3C-47C8-B95D-DD6C6B1AFFC7}" dt="2025-07-07T15:17:06.843" v="240"/>
          <ac:spMkLst>
            <pc:docMk/>
            <pc:sldMk cId="485094071" sldId="281"/>
            <ac:spMk id="11" creationId="{C8CB6151-C769-90F4-05FF-D64D66F02945}"/>
          </ac:spMkLst>
        </pc:spChg>
        <pc:spChg chg="ord">
          <ac:chgData name="Rhian Davies (Canolfan Gwasanaethau Cymraeg)" userId="0ba2bcf1-5113-42de-8d05-ea1bf95c3fe2" providerId="ADAL" clId="{85CD52F7-5D3C-47C8-B95D-DD6C6B1AFFC7}" dt="2025-07-07T15:17:13.716" v="244"/>
          <ac:spMkLst>
            <pc:docMk/>
            <pc:sldMk cId="485094071" sldId="281"/>
            <ac:spMk id="12" creationId="{F8BF3046-39E4-1767-B8D4-6F7747FAD7C1}"/>
          </ac:spMkLst>
        </pc:spChg>
        <pc:spChg chg="ord">
          <ac:chgData name="Rhian Davies (Canolfan Gwasanaethau Cymraeg)" userId="0ba2bcf1-5113-42de-8d05-ea1bf95c3fe2" providerId="ADAL" clId="{85CD52F7-5D3C-47C8-B95D-DD6C6B1AFFC7}" dt="2025-07-07T15:17:21.742" v="246"/>
          <ac:spMkLst>
            <pc:docMk/>
            <pc:sldMk cId="485094071" sldId="281"/>
            <ac:spMk id="13" creationId="{372CCCE4-7CAE-C8F1-66D7-A2CA06211D3E}"/>
          </ac:spMkLst>
        </pc:spChg>
        <pc:picChg chg="mod">
          <ac:chgData name="Rhian Davies (Canolfan Gwasanaethau Cymraeg)" userId="0ba2bcf1-5113-42de-8d05-ea1bf95c3fe2" providerId="ADAL" clId="{85CD52F7-5D3C-47C8-B95D-DD6C6B1AFFC7}" dt="2025-07-07T15:10:19.181" v="166" actId="962"/>
          <ac:picMkLst>
            <pc:docMk/>
            <pc:sldMk cId="485094071" sldId="281"/>
            <ac:picMk id="3" creationId="{F68C2697-B28E-B451-6F73-14AC70BDFD0C}"/>
          </ac:picMkLst>
        </pc:picChg>
      </pc:sldChg>
      <pc:sldChg chg="addSp modSp mod">
        <pc:chgData name="Rhian Davies (Canolfan Gwasanaethau Cymraeg)" userId="0ba2bcf1-5113-42de-8d05-ea1bf95c3fe2" providerId="ADAL" clId="{85CD52F7-5D3C-47C8-B95D-DD6C6B1AFFC7}" dt="2025-07-07T15:18:10.115" v="281"/>
        <pc:sldMkLst>
          <pc:docMk/>
          <pc:sldMk cId="2653568152" sldId="282"/>
        </pc:sldMkLst>
        <pc:spChg chg="ord">
          <ac:chgData name="Rhian Davies (Canolfan Gwasanaethau Cymraeg)" userId="0ba2bcf1-5113-42de-8d05-ea1bf95c3fe2" providerId="ADAL" clId="{85CD52F7-5D3C-47C8-B95D-DD6C6B1AFFC7}" dt="2025-07-07T15:17:43.251" v="269"/>
          <ac:spMkLst>
            <pc:docMk/>
            <pc:sldMk cId="2653568152" sldId="282"/>
            <ac:spMk id="2" creationId="{903B4BD0-46B5-0D6A-4750-20E64FF1B231}"/>
          </ac:spMkLst>
        </pc:spChg>
        <pc:spChg chg="ord">
          <ac:chgData name="Rhian Davies (Canolfan Gwasanaethau Cymraeg)" userId="0ba2bcf1-5113-42de-8d05-ea1bf95c3fe2" providerId="ADAL" clId="{85CD52F7-5D3C-47C8-B95D-DD6C6B1AFFC7}" dt="2025-07-07T15:17:45.970" v="271"/>
          <ac:spMkLst>
            <pc:docMk/>
            <pc:sldMk cId="2653568152" sldId="282"/>
            <ac:spMk id="5" creationId="{3B901E9B-5FEF-C7B3-241A-9E53E74482FD}"/>
          </ac:spMkLst>
        </pc:spChg>
        <pc:spChg chg="add mod ord">
          <ac:chgData name="Rhian Davies (Canolfan Gwasanaethau Cymraeg)" userId="0ba2bcf1-5113-42de-8d05-ea1bf95c3fe2" providerId="ADAL" clId="{85CD52F7-5D3C-47C8-B95D-DD6C6B1AFFC7}" dt="2025-07-07T15:17:38.020" v="258"/>
          <ac:spMkLst>
            <pc:docMk/>
            <pc:sldMk cId="2653568152" sldId="282"/>
            <ac:spMk id="7" creationId="{34827786-5FFB-BBA3-EB55-21CA89F86B5A}"/>
          </ac:spMkLst>
        </pc:spChg>
        <pc:spChg chg="ord">
          <ac:chgData name="Rhian Davies (Canolfan Gwasanaethau Cymraeg)" userId="0ba2bcf1-5113-42de-8d05-ea1bf95c3fe2" providerId="ADAL" clId="{85CD52F7-5D3C-47C8-B95D-DD6C6B1AFFC7}" dt="2025-07-07T15:17:51.285" v="274"/>
          <ac:spMkLst>
            <pc:docMk/>
            <pc:sldMk cId="2653568152" sldId="282"/>
            <ac:spMk id="9" creationId="{7781C2F2-006F-F561-E272-8ABE5E01E95D}"/>
          </ac:spMkLst>
        </pc:spChg>
        <pc:spChg chg="ord">
          <ac:chgData name="Rhian Davies (Canolfan Gwasanaethau Cymraeg)" userId="0ba2bcf1-5113-42de-8d05-ea1bf95c3fe2" providerId="ADAL" clId="{85CD52F7-5D3C-47C8-B95D-DD6C6B1AFFC7}" dt="2025-07-07T15:18:06.105" v="280"/>
          <ac:spMkLst>
            <pc:docMk/>
            <pc:sldMk cId="2653568152" sldId="282"/>
            <ac:spMk id="10" creationId="{4903199B-8080-F6E2-9539-9927834CDB00}"/>
          </ac:spMkLst>
        </pc:spChg>
        <pc:spChg chg="ord">
          <ac:chgData name="Rhian Davies (Canolfan Gwasanaethau Cymraeg)" userId="0ba2bcf1-5113-42de-8d05-ea1bf95c3fe2" providerId="ADAL" clId="{85CD52F7-5D3C-47C8-B95D-DD6C6B1AFFC7}" dt="2025-07-07T15:17:56.825" v="277"/>
          <ac:spMkLst>
            <pc:docMk/>
            <pc:sldMk cId="2653568152" sldId="282"/>
            <ac:spMk id="11" creationId="{CD7F9398-34E3-9C78-8310-626280A50B26}"/>
          </ac:spMkLst>
        </pc:spChg>
        <pc:spChg chg="ord">
          <ac:chgData name="Rhian Davies (Canolfan Gwasanaethau Cymraeg)" userId="0ba2bcf1-5113-42de-8d05-ea1bf95c3fe2" providerId="ADAL" clId="{85CD52F7-5D3C-47C8-B95D-DD6C6B1AFFC7}" dt="2025-07-07T15:18:03.408" v="279"/>
          <ac:spMkLst>
            <pc:docMk/>
            <pc:sldMk cId="2653568152" sldId="282"/>
            <ac:spMk id="12" creationId="{0BB3B898-BF0E-F3C7-314E-E43F30CC01B9}"/>
          </ac:spMkLst>
        </pc:spChg>
        <pc:spChg chg="ord">
          <ac:chgData name="Rhian Davies (Canolfan Gwasanaethau Cymraeg)" userId="0ba2bcf1-5113-42de-8d05-ea1bf95c3fe2" providerId="ADAL" clId="{85CD52F7-5D3C-47C8-B95D-DD6C6B1AFFC7}" dt="2025-07-07T15:18:10.115" v="281"/>
          <ac:spMkLst>
            <pc:docMk/>
            <pc:sldMk cId="2653568152" sldId="282"/>
            <ac:spMk id="13" creationId="{9ADB0443-6314-60BC-AE61-5898ED41585B}"/>
          </ac:spMkLst>
        </pc:spChg>
        <pc:picChg chg="mod">
          <ac:chgData name="Rhian Davies (Canolfan Gwasanaethau Cymraeg)" userId="0ba2bcf1-5113-42de-8d05-ea1bf95c3fe2" providerId="ADAL" clId="{85CD52F7-5D3C-47C8-B95D-DD6C6B1AFFC7}" dt="2025-07-07T15:10:23.108" v="168" actId="962"/>
          <ac:picMkLst>
            <pc:docMk/>
            <pc:sldMk cId="2653568152" sldId="282"/>
            <ac:picMk id="3" creationId="{16EF5B64-BEFC-6336-F3EC-4C911FA7FBFE}"/>
          </ac:picMkLst>
        </pc:picChg>
      </pc:sldChg>
      <pc:sldChg chg="addSp modSp mod">
        <pc:chgData name="Rhian Davies (Canolfan Gwasanaethau Cymraeg)" userId="0ba2bcf1-5113-42de-8d05-ea1bf95c3fe2" providerId="ADAL" clId="{85CD52F7-5D3C-47C8-B95D-DD6C6B1AFFC7}" dt="2025-07-07T15:18:55.525" v="316"/>
        <pc:sldMkLst>
          <pc:docMk/>
          <pc:sldMk cId="2728082011" sldId="283"/>
        </pc:sldMkLst>
        <pc:spChg chg="ord">
          <ac:chgData name="Rhian Davies (Canolfan Gwasanaethau Cymraeg)" userId="0ba2bcf1-5113-42de-8d05-ea1bf95c3fe2" providerId="ADAL" clId="{85CD52F7-5D3C-47C8-B95D-DD6C6B1AFFC7}" dt="2025-07-07T15:18:28.801" v="304"/>
          <ac:spMkLst>
            <pc:docMk/>
            <pc:sldMk cId="2728082011" sldId="283"/>
            <ac:spMk id="2" creationId="{CE6782A0-55D7-18D6-C374-D315B26D5DD5}"/>
          </ac:spMkLst>
        </pc:spChg>
        <pc:spChg chg="ord">
          <ac:chgData name="Rhian Davies (Canolfan Gwasanaethau Cymraeg)" userId="0ba2bcf1-5113-42de-8d05-ea1bf95c3fe2" providerId="ADAL" clId="{85CD52F7-5D3C-47C8-B95D-DD6C6B1AFFC7}" dt="2025-07-07T15:18:32.031" v="306"/>
          <ac:spMkLst>
            <pc:docMk/>
            <pc:sldMk cId="2728082011" sldId="283"/>
            <ac:spMk id="5" creationId="{2FB476CD-6A5F-736D-F09F-34BC94189D20}"/>
          </ac:spMkLst>
        </pc:spChg>
        <pc:spChg chg="add mod ord">
          <ac:chgData name="Rhian Davies (Canolfan Gwasanaethau Cymraeg)" userId="0ba2bcf1-5113-42de-8d05-ea1bf95c3fe2" providerId="ADAL" clId="{85CD52F7-5D3C-47C8-B95D-DD6C6B1AFFC7}" dt="2025-07-07T15:18:22.408" v="293"/>
          <ac:spMkLst>
            <pc:docMk/>
            <pc:sldMk cId="2728082011" sldId="283"/>
            <ac:spMk id="7" creationId="{EAF6FB8B-3D99-32A1-079B-BEA14BE91900}"/>
          </ac:spMkLst>
        </pc:spChg>
        <pc:spChg chg="ord">
          <ac:chgData name="Rhian Davies (Canolfan Gwasanaethau Cymraeg)" userId="0ba2bcf1-5113-42de-8d05-ea1bf95c3fe2" providerId="ADAL" clId="{85CD52F7-5D3C-47C8-B95D-DD6C6B1AFFC7}" dt="2025-07-07T15:18:36.851" v="309"/>
          <ac:spMkLst>
            <pc:docMk/>
            <pc:sldMk cId="2728082011" sldId="283"/>
            <ac:spMk id="9" creationId="{661CEB07-AFA2-2D49-7C2F-57D826FEA2BC}"/>
          </ac:spMkLst>
        </pc:spChg>
        <pc:spChg chg="ord">
          <ac:chgData name="Rhian Davies (Canolfan Gwasanaethau Cymraeg)" userId="0ba2bcf1-5113-42de-8d05-ea1bf95c3fe2" providerId="ADAL" clId="{85CD52F7-5D3C-47C8-B95D-DD6C6B1AFFC7}" dt="2025-07-07T15:18:50.702" v="315"/>
          <ac:spMkLst>
            <pc:docMk/>
            <pc:sldMk cId="2728082011" sldId="283"/>
            <ac:spMk id="10" creationId="{D11C272B-3545-2B8D-DFA3-CD0DBAF26770}"/>
          </ac:spMkLst>
        </pc:spChg>
        <pc:spChg chg="ord">
          <ac:chgData name="Rhian Davies (Canolfan Gwasanaethau Cymraeg)" userId="0ba2bcf1-5113-42de-8d05-ea1bf95c3fe2" providerId="ADAL" clId="{85CD52F7-5D3C-47C8-B95D-DD6C6B1AFFC7}" dt="2025-07-07T15:18:41.698" v="312"/>
          <ac:spMkLst>
            <pc:docMk/>
            <pc:sldMk cId="2728082011" sldId="283"/>
            <ac:spMk id="11" creationId="{B07EF814-FE88-B519-CF48-FBFCB4D6BEC6}"/>
          </ac:spMkLst>
        </pc:spChg>
        <pc:spChg chg="ord">
          <ac:chgData name="Rhian Davies (Canolfan Gwasanaethau Cymraeg)" userId="0ba2bcf1-5113-42de-8d05-ea1bf95c3fe2" providerId="ADAL" clId="{85CD52F7-5D3C-47C8-B95D-DD6C6B1AFFC7}" dt="2025-07-07T15:18:46.882" v="314"/>
          <ac:spMkLst>
            <pc:docMk/>
            <pc:sldMk cId="2728082011" sldId="283"/>
            <ac:spMk id="12" creationId="{D04A0E6B-0559-003C-0E32-D7DF0FA70A52}"/>
          </ac:spMkLst>
        </pc:spChg>
        <pc:spChg chg="ord">
          <ac:chgData name="Rhian Davies (Canolfan Gwasanaethau Cymraeg)" userId="0ba2bcf1-5113-42de-8d05-ea1bf95c3fe2" providerId="ADAL" clId="{85CD52F7-5D3C-47C8-B95D-DD6C6B1AFFC7}" dt="2025-07-07T15:18:55.525" v="316"/>
          <ac:spMkLst>
            <pc:docMk/>
            <pc:sldMk cId="2728082011" sldId="283"/>
            <ac:spMk id="13" creationId="{E5CF8F28-B81E-D160-56B6-1AC8FC06C3A9}"/>
          </ac:spMkLst>
        </pc:spChg>
        <pc:picChg chg="mod">
          <ac:chgData name="Rhian Davies (Canolfan Gwasanaethau Cymraeg)" userId="0ba2bcf1-5113-42de-8d05-ea1bf95c3fe2" providerId="ADAL" clId="{85CD52F7-5D3C-47C8-B95D-DD6C6B1AFFC7}" dt="2025-07-07T15:10:27.813" v="170" actId="962"/>
          <ac:picMkLst>
            <pc:docMk/>
            <pc:sldMk cId="2728082011" sldId="283"/>
            <ac:picMk id="3" creationId="{148FD6BC-6081-C06B-AFDA-4ED895E3BABD}"/>
          </ac:picMkLst>
        </pc:picChg>
      </pc:sldChg>
      <pc:sldChg chg="addSp modSp mod">
        <pc:chgData name="Rhian Davies (Canolfan Gwasanaethau Cymraeg)" userId="0ba2bcf1-5113-42de-8d05-ea1bf95c3fe2" providerId="ADAL" clId="{85CD52F7-5D3C-47C8-B95D-DD6C6B1AFFC7}" dt="2025-07-07T15:20:17.724" v="357"/>
        <pc:sldMkLst>
          <pc:docMk/>
          <pc:sldMk cId="3547311560" sldId="284"/>
        </pc:sldMkLst>
        <pc:spChg chg="ord">
          <ac:chgData name="Rhian Davies (Canolfan Gwasanaethau Cymraeg)" userId="0ba2bcf1-5113-42de-8d05-ea1bf95c3fe2" providerId="ADAL" clId="{85CD52F7-5D3C-47C8-B95D-DD6C6B1AFFC7}" dt="2025-07-07T15:19:17.253" v="339"/>
          <ac:spMkLst>
            <pc:docMk/>
            <pc:sldMk cId="3547311560" sldId="284"/>
            <ac:spMk id="2" creationId="{82936D44-50BD-537B-C5F9-FA883E4846A6}"/>
          </ac:spMkLst>
        </pc:spChg>
        <pc:spChg chg="ord">
          <ac:chgData name="Rhian Davies (Canolfan Gwasanaethau Cymraeg)" userId="0ba2bcf1-5113-42de-8d05-ea1bf95c3fe2" providerId="ADAL" clId="{85CD52F7-5D3C-47C8-B95D-DD6C6B1AFFC7}" dt="2025-07-07T15:19:19.807" v="341"/>
          <ac:spMkLst>
            <pc:docMk/>
            <pc:sldMk cId="3547311560" sldId="284"/>
            <ac:spMk id="5" creationId="{BDFFC9FC-5254-D7F7-7B85-5282E485B1B8}"/>
          </ac:spMkLst>
        </pc:spChg>
        <pc:spChg chg="add mod ord">
          <ac:chgData name="Rhian Davies (Canolfan Gwasanaethau Cymraeg)" userId="0ba2bcf1-5113-42de-8d05-ea1bf95c3fe2" providerId="ADAL" clId="{85CD52F7-5D3C-47C8-B95D-DD6C6B1AFFC7}" dt="2025-07-07T15:19:11.768" v="328"/>
          <ac:spMkLst>
            <pc:docMk/>
            <pc:sldMk cId="3547311560" sldId="284"/>
            <ac:spMk id="7" creationId="{9CCE8384-B48F-E70C-F1BA-7F2ACD8B4F10}"/>
          </ac:spMkLst>
        </pc:spChg>
        <pc:spChg chg="ord">
          <ac:chgData name="Rhian Davies (Canolfan Gwasanaethau Cymraeg)" userId="0ba2bcf1-5113-42de-8d05-ea1bf95c3fe2" providerId="ADAL" clId="{85CD52F7-5D3C-47C8-B95D-DD6C6B1AFFC7}" dt="2025-07-07T15:20:10.509" v="356"/>
          <ac:spMkLst>
            <pc:docMk/>
            <pc:sldMk cId="3547311560" sldId="284"/>
            <ac:spMk id="9" creationId="{819F0050-7210-8801-5CAE-6B878E7F16C8}"/>
          </ac:spMkLst>
        </pc:spChg>
        <pc:spChg chg="ord">
          <ac:chgData name="Rhian Davies (Canolfan Gwasanaethau Cymraeg)" userId="0ba2bcf1-5113-42de-8d05-ea1bf95c3fe2" providerId="ADAL" clId="{85CD52F7-5D3C-47C8-B95D-DD6C6B1AFFC7}" dt="2025-07-07T15:20:03.409" v="350"/>
          <ac:spMkLst>
            <pc:docMk/>
            <pc:sldMk cId="3547311560" sldId="284"/>
            <ac:spMk id="10" creationId="{9D29E85C-F359-A49F-214E-05C6A6FF272B}"/>
          </ac:spMkLst>
        </pc:spChg>
        <pc:spChg chg="ord">
          <ac:chgData name="Rhian Davies (Canolfan Gwasanaethau Cymraeg)" userId="0ba2bcf1-5113-42de-8d05-ea1bf95c3fe2" providerId="ADAL" clId="{85CD52F7-5D3C-47C8-B95D-DD6C6B1AFFC7}" dt="2025-07-07T15:19:56.120" v="345"/>
          <ac:spMkLst>
            <pc:docMk/>
            <pc:sldMk cId="3547311560" sldId="284"/>
            <ac:spMk id="11" creationId="{786A47A8-2EE2-85E8-49B0-432B34808275}"/>
          </ac:spMkLst>
        </pc:spChg>
        <pc:spChg chg="ord">
          <ac:chgData name="Rhian Davies (Canolfan Gwasanaethau Cymraeg)" userId="0ba2bcf1-5113-42de-8d05-ea1bf95c3fe2" providerId="ADAL" clId="{85CD52F7-5D3C-47C8-B95D-DD6C6B1AFFC7}" dt="2025-07-07T15:20:00.330" v="348"/>
          <ac:spMkLst>
            <pc:docMk/>
            <pc:sldMk cId="3547311560" sldId="284"/>
            <ac:spMk id="12" creationId="{3A2B9F21-9C32-65A0-CDD8-105E1DAB7D33}"/>
          </ac:spMkLst>
        </pc:spChg>
        <pc:spChg chg="ord">
          <ac:chgData name="Rhian Davies (Canolfan Gwasanaethau Cymraeg)" userId="0ba2bcf1-5113-42de-8d05-ea1bf95c3fe2" providerId="ADAL" clId="{85CD52F7-5D3C-47C8-B95D-DD6C6B1AFFC7}" dt="2025-07-07T15:20:17.724" v="357"/>
          <ac:spMkLst>
            <pc:docMk/>
            <pc:sldMk cId="3547311560" sldId="284"/>
            <ac:spMk id="13" creationId="{9BB4B639-9AB7-EA7A-C9B9-727248502C20}"/>
          </ac:spMkLst>
        </pc:spChg>
        <pc:picChg chg="mod">
          <ac:chgData name="Rhian Davies (Canolfan Gwasanaethau Cymraeg)" userId="0ba2bcf1-5113-42de-8d05-ea1bf95c3fe2" providerId="ADAL" clId="{85CD52F7-5D3C-47C8-B95D-DD6C6B1AFFC7}" dt="2025-07-07T15:10:31.486" v="172" actId="962"/>
          <ac:picMkLst>
            <pc:docMk/>
            <pc:sldMk cId="3547311560" sldId="284"/>
            <ac:picMk id="3" creationId="{D57D1BD7-496B-2819-8F11-1D68D2297AF5}"/>
          </ac:picMkLst>
        </pc:picChg>
      </pc:sldChg>
      <pc:sldChg chg="addSp modSp mod">
        <pc:chgData name="Rhian Davies (Canolfan Gwasanaethau Cymraeg)" userId="0ba2bcf1-5113-42de-8d05-ea1bf95c3fe2" providerId="ADAL" clId="{85CD52F7-5D3C-47C8-B95D-DD6C6B1AFFC7}" dt="2025-07-07T15:21:58.297" v="392"/>
        <pc:sldMkLst>
          <pc:docMk/>
          <pc:sldMk cId="4185594113" sldId="285"/>
        </pc:sldMkLst>
        <pc:spChg chg="ord">
          <ac:chgData name="Rhian Davies (Canolfan Gwasanaethau Cymraeg)" userId="0ba2bcf1-5113-42de-8d05-ea1bf95c3fe2" providerId="ADAL" clId="{85CD52F7-5D3C-47C8-B95D-DD6C6B1AFFC7}" dt="2025-07-07T15:20:43.122" v="380"/>
          <ac:spMkLst>
            <pc:docMk/>
            <pc:sldMk cId="4185594113" sldId="285"/>
            <ac:spMk id="2" creationId="{AE450F74-D885-9805-76BC-BD7BD6A4EBB0}"/>
          </ac:spMkLst>
        </pc:spChg>
        <pc:spChg chg="ord">
          <ac:chgData name="Rhian Davies (Canolfan Gwasanaethau Cymraeg)" userId="0ba2bcf1-5113-42de-8d05-ea1bf95c3fe2" providerId="ADAL" clId="{85CD52F7-5D3C-47C8-B95D-DD6C6B1AFFC7}" dt="2025-07-07T15:21:37.198" v="381"/>
          <ac:spMkLst>
            <pc:docMk/>
            <pc:sldMk cId="4185594113" sldId="285"/>
            <ac:spMk id="5" creationId="{8830F9E4-A6F1-16BE-45F4-13E08930FBE3}"/>
          </ac:spMkLst>
        </pc:spChg>
        <pc:spChg chg="add mod ord">
          <ac:chgData name="Rhian Davies (Canolfan Gwasanaethau Cymraeg)" userId="0ba2bcf1-5113-42de-8d05-ea1bf95c3fe2" providerId="ADAL" clId="{85CD52F7-5D3C-47C8-B95D-DD6C6B1AFFC7}" dt="2025-07-07T15:20:38.498" v="369"/>
          <ac:spMkLst>
            <pc:docMk/>
            <pc:sldMk cId="4185594113" sldId="285"/>
            <ac:spMk id="7" creationId="{494CF91A-1F67-D0F0-E345-1CD5F1B6ECA4}"/>
          </ac:spMkLst>
        </pc:spChg>
        <pc:spChg chg="ord">
          <ac:chgData name="Rhian Davies (Canolfan Gwasanaethau Cymraeg)" userId="0ba2bcf1-5113-42de-8d05-ea1bf95c3fe2" providerId="ADAL" clId="{85CD52F7-5D3C-47C8-B95D-DD6C6B1AFFC7}" dt="2025-07-07T15:21:41.669" v="384"/>
          <ac:spMkLst>
            <pc:docMk/>
            <pc:sldMk cId="4185594113" sldId="285"/>
            <ac:spMk id="9" creationId="{A21C22BA-63F5-1AAC-F266-D9BE973A35FB}"/>
          </ac:spMkLst>
        </pc:spChg>
        <pc:spChg chg="ord">
          <ac:chgData name="Rhian Davies (Canolfan Gwasanaethau Cymraeg)" userId="0ba2bcf1-5113-42de-8d05-ea1bf95c3fe2" providerId="ADAL" clId="{85CD52F7-5D3C-47C8-B95D-DD6C6B1AFFC7}" dt="2025-07-07T15:21:55.335" v="391"/>
          <ac:spMkLst>
            <pc:docMk/>
            <pc:sldMk cId="4185594113" sldId="285"/>
            <ac:spMk id="10" creationId="{98C910F6-BDC7-1457-871C-63C4BD95AAE3}"/>
          </ac:spMkLst>
        </pc:spChg>
        <pc:spChg chg="ord">
          <ac:chgData name="Rhian Davies (Canolfan Gwasanaethau Cymraeg)" userId="0ba2bcf1-5113-42de-8d05-ea1bf95c3fe2" providerId="ADAL" clId="{85CD52F7-5D3C-47C8-B95D-DD6C6B1AFFC7}" dt="2025-07-07T15:21:48.677" v="388"/>
          <ac:spMkLst>
            <pc:docMk/>
            <pc:sldMk cId="4185594113" sldId="285"/>
            <ac:spMk id="11" creationId="{A7BACB74-BF09-53C3-2EC4-A967A51A70A9}"/>
          </ac:spMkLst>
        </pc:spChg>
        <pc:spChg chg="ord">
          <ac:chgData name="Rhian Davies (Canolfan Gwasanaethau Cymraeg)" userId="0ba2bcf1-5113-42de-8d05-ea1bf95c3fe2" providerId="ADAL" clId="{85CD52F7-5D3C-47C8-B95D-DD6C6B1AFFC7}" dt="2025-07-07T15:21:52.240" v="390"/>
          <ac:spMkLst>
            <pc:docMk/>
            <pc:sldMk cId="4185594113" sldId="285"/>
            <ac:spMk id="12" creationId="{3950D8BA-1047-50D0-7F4D-7EE074F81F0B}"/>
          </ac:spMkLst>
        </pc:spChg>
        <pc:spChg chg="ord">
          <ac:chgData name="Rhian Davies (Canolfan Gwasanaethau Cymraeg)" userId="0ba2bcf1-5113-42de-8d05-ea1bf95c3fe2" providerId="ADAL" clId="{85CD52F7-5D3C-47C8-B95D-DD6C6B1AFFC7}" dt="2025-07-07T15:21:58.297" v="392"/>
          <ac:spMkLst>
            <pc:docMk/>
            <pc:sldMk cId="4185594113" sldId="285"/>
            <ac:spMk id="13" creationId="{EA23D5E4-77D3-90EF-60DC-D30CC96F9848}"/>
          </ac:spMkLst>
        </pc:spChg>
        <pc:picChg chg="mod ord">
          <ac:chgData name="Rhian Davies (Canolfan Gwasanaethau Cymraeg)" userId="0ba2bcf1-5113-42de-8d05-ea1bf95c3fe2" providerId="ADAL" clId="{85CD52F7-5D3C-47C8-B95D-DD6C6B1AFFC7}" dt="2025-07-07T15:21:43.900" v="385"/>
          <ac:picMkLst>
            <pc:docMk/>
            <pc:sldMk cId="4185594113" sldId="285"/>
            <ac:picMk id="3" creationId="{C8521FDE-CE83-6E85-CA3E-DAFC31EB0567}"/>
          </ac:picMkLst>
        </pc:picChg>
      </pc:sldChg>
      <pc:sldChg chg="addSp modSp mod">
        <pc:chgData name="Rhian Davies (Canolfan Gwasanaethau Cymraeg)" userId="0ba2bcf1-5113-42de-8d05-ea1bf95c3fe2" providerId="ADAL" clId="{85CD52F7-5D3C-47C8-B95D-DD6C6B1AFFC7}" dt="2025-07-07T15:22:34.025" v="427"/>
        <pc:sldMkLst>
          <pc:docMk/>
          <pc:sldMk cId="3927317038" sldId="286"/>
        </pc:sldMkLst>
        <pc:spChg chg="ord">
          <ac:chgData name="Rhian Davies (Canolfan Gwasanaethau Cymraeg)" userId="0ba2bcf1-5113-42de-8d05-ea1bf95c3fe2" providerId="ADAL" clId="{85CD52F7-5D3C-47C8-B95D-DD6C6B1AFFC7}" dt="2025-07-07T15:22:10.465" v="415"/>
          <ac:spMkLst>
            <pc:docMk/>
            <pc:sldMk cId="3927317038" sldId="286"/>
            <ac:spMk id="2" creationId="{F68CA97A-BFD8-8A30-E7B1-368B3D52B61F}"/>
          </ac:spMkLst>
        </pc:spChg>
        <pc:spChg chg="ord">
          <ac:chgData name="Rhian Davies (Canolfan Gwasanaethau Cymraeg)" userId="0ba2bcf1-5113-42de-8d05-ea1bf95c3fe2" providerId="ADAL" clId="{85CD52F7-5D3C-47C8-B95D-DD6C6B1AFFC7}" dt="2025-07-07T15:22:13.885" v="417"/>
          <ac:spMkLst>
            <pc:docMk/>
            <pc:sldMk cId="3927317038" sldId="286"/>
            <ac:spMk id="5" creationId="{98166A23-4767-B525-F422-9AE3E298C6B9}"/>
          </ac:spMkLst>
        </pc:spChg>
        <pc:spChg chg="add mod ord">
          <ac:chgData name="Rhian Davies (Canolfan Gwasanaethau Cymraeg)" userId="0ba2bcf1-5113-42de-8d05-ea1bf95c3fe2" providerId="ADAL" clId="{85CD52F7-5D3C-47C8-B95D-DD6C6B1AFFC7}" dt="2025-07-07T15:22:06.166" v="404"/>
          <ac:spMkLst>
            <pc:docMk/>
            <pc:sldMk cId="3927317038" sldId="286"/>
            <ac:spMk id="7" creationId="{904306DF-F6EA-FC15-0D11-10C76270C0E3}"/>
          </ac:spMkLst>
        </pc:spChg>
        <pc:spChg chg="ord">
          <ac:chgData name="Rhian Davies (Canolfan Gwasanaethau Cymraeg)" userId="0ba2bcf1-5113-42de-8d05-ea1bf95c3fe2" providerId="ADAL" clId="{85CD52F7-5D3C-47C8-B95D-DD6C6B1AFFC7}" dt="2025-07-07T15:22:18.032" v="420"/>
          <ac:spMkLst>
            <pc:docMk/>
            <pc:sldMk cId="3927317038" sldId="286"/>
            <ac:spMk id="9" creationId="{7F8D2236-72DB-013D-4108-587231DC28E2}"/>
          </ac:spMkLst>
        </pc:spChg>
        <pc:spChg chg="ord">
          <ac:chgData name="Rhian Davies (Canolfan Gwasanaethau Cymraeg)" userId="0ba2bcf1-5113-42de-8d05-ea1bf95c3fe2" providerId="ADAL" clId="{85CD52F7-5D3C-47C8-B95D-DD6C6B1AFFC7}" dt="2025-07-07T15:22:27.501" v="426"/>
          <ac:spMkLst>
            <pc:docMk/>
            <pc:sldMk cId="3927317038" sldId="286"/>
            <ac:spMk id="10" creationId="{37350E26-F83B-AEBB-DD4B-5FBF515E870C}"/>
          </ac:spMkLst>
        </pc:spChg>
        <pc:spChg chg="ord">
          <ac:chgData name="Rhian Davies (Canolfan Gwasanaethau Cymraeg)" userId="0ba2bcf1-5113-42de-8d05-ea1bf95c3fe2" providerId="ADAL" clId="{85CD52F7-5D3C-47C8-B95D-DD6C6B1AFFC7}" dt="2025-07-07T15:22:22.064" v="423"/>
          <ac:spMkLst>
            <pc:docMk/>
            <pc:sldMk cId="3927317038" sldId="286"/>
            <ac:spMk id="11" creationId="{ABBF588F-0F57-7148-CCEC-4CF1318F2404}"/>
          </ac:spMkLst>
        </pc:spChg>
        <pc:spChg chg="ord">
          <ac:chgData name="Rhian Davies (Canolfan Gwasanaethau Cymraeg)" userId="0ba2bcf1-5113-42de-8d05-ea1bf95c3fe2" providerId="ADAL" clId="{85CD52F7-5D3C-47C8-B95D-DD6C6B1AFFC7}" dt="2025-07-07T15:22:25.421" v="425"/>
          <ac:spMkLst>
            <pc:docMk/>
            <pc:sldMk cId="3927317038" sldId="286"/>
            <ac:spMk id="12" creationId="{7EE96C8D-3697-FD59-4720-49EF47A093A5}"/>
          </ac:spMkLst>
        </pc:spChg>
        <pc:spChg chg="ord">
          <ac:chgData name="Rhian Davies (Canolfan Gwasanaethau Cymraeg)" userId="0ba2bcf1-5113-42de-8d05-ea1bf95c3fe2" providerId="ADAL" clId="{85CD52F7-5D3C-47C8-B95D-DD6C6B1AFFC7}" dt="2025-07-07T15:22:34.025" v="427"/>
          <ac:spMkLst>
            <pc:docMk/>
            <pc:sldMk cId="3927317038" sldId="286"/>
            <ac:spMk id="13" creationId="{56D030D5-3A4A-DB19-DBA2-8672EA5987EF}"/>
          </ac:spMkLst>
        </pc:spChg>
        <pc:picChg chg="mod">
          <ac:chgData name="Rhian Davies (Canolfan Gwasanaethau Cymraeg)" userId="0ba2bcf1-5113-42de-8d05-ea1bf95c3fe2" providerId="ADAL" clId="{85CD52F7-5D3C-47C8-B95D-DD6C6B1AFFC7}" dt="2025-07-07T15:10:38.216" v="176" actId="962"/>
          <ac:picMkLst>
            <pc:docMk/>
            <pc:sldMk cId="3927317038" sldId="286"/>
            <ac:picMk id="3" creationId="{23E8A60B-EE2C-7B39-6F37-C6F408775506}"/>
          </ac:picMkLst>
        </pc:picChg>
      </pc:sldChg>
      <pc:sldChg chg="addSp modSp mod">
        <pc:chgData name="Rhian Davies (Canolfan Gwasanaethau Cymraeg)" userId="0ba2bcf1-5113-42de-8d05-ea1bf95c3fe2" providerId="ADAL" clId="{85CD52F7-5D3C-47C8-B95D-DD6C6B1AFFC7}" dt="2025-07-07T15:23:11.041" v="462"/>
        <pc:sldMkLst>
          <pc:docMk/>
          <pc:sldMk cId="2239306374" sldId="287"/>
        </pc:sldMkLst>
        <pc:spChg chg="ord">
          <ac:chgData name="Rhian Davies (Canolfan Gwasanaethau Cymraeg)" userId="0ba2bcf1-5113-42de-8d05-ea1bf95c3fe2" providerId="ADAL" clId="{85CD52F7-5D3C-47C8-B95D-DD6C6B1AFFC7}" dt="2025-07-07T15:22:47.030" v="450"/>
          <ac:spMkLst>
            <pc:docMk/>
            <pc:sldMk cId="2239306374" sldId="287"/>
            <ac:spMk id="2" creationId="{FADE8916-77B3-B5D9-6013-91444FB88BEF}"/>
          </ac:spMkLst>
        </pc:spChg>
        <pc:spChg chg="ord">
          <ac:chgData name="Rhian Davies (Canolfan Gwasanaethau Cymraeg)" userId="0ba2bcf1-5113-42de-8d05-ea1bf95c3fe2" providerId="ADAL" clId="{85CD52F7-5D3C-47C8-B95D-DD6C6B1AFFC7}" dt="2025-07-07T15:22:49.876" v="452"/>
          <ac:spMkLst>
            <pc:docMk/>
            <pc:sldMk cId="2239306374" sldId="287"/>
            <ac:spMk id="5" creationId="{A71C55DB-58EF-99CE-27B6-A99F0EF149FC}"/>
          </ac:spMkLst>
        </pc:spChg>
        <pc:spChg chg="add mod ord">
          <ac:chgData name="Rhian Davies (Canolfan Gwasanaethau Cymraeg)" userId="0ba2bcf1-5113-42de-8d05-ea1bf95c3fe2" providerId="ADAL" clId="{85CD52F7-5D3C-47C8-B95D-DD6C6B1AFFC7}" dt="2025-07-07T15:22:42.226" v="439"/>
          <ac:spMkLst>
            <pc:docMk/>
            <pc:sldMk cId="2239306374" sldId="287"/>
            <ac:spMk id="7" creationId="{E9019A85-59D6-08FC-1109-5D68F21F61B8}"/>
          </ac:spMkLst>
        </pc:spChg>
        <pc:spChg chg="ord">
          <ac:chgData name="Rhian Davies (Canolfan Gwasanaethau Cymraeg)" userId="0ba2bcf1-5113-42de-8d05-ea1bf95c3fe2" providerId="ADAL" clId="{85CD52F7-5D3C-47C8-B95D-DD6C6B1AFFC7}" dt="2025-07-07T15:22:54.579" v="455"/>
          <ac:spMkLst>
            <pc:docMk/>
            <pc:sldMk cId="2239306374" sldId="287"/>
            <ac:spMk id="9" creationId="{68D0C38C-EAF2-C14B-96EA-5B3F218E50DD}"/>
          </ac:spMkLst>
        </pc:spChg>
        <pc:spChg chg="ord">
          <ac:chgData name="Rhian Davies (Canolfan Gwasanaethau Cymraeg)" userId="0ba2bcf1-5113-42de-8d05-ea1bf95c3fe2" providerId="ADAL" clId="{85CD52F7-5D3C-47C8-B95D-DD6C6B1AFFC7}" dt="2025-07-07T15:23:08.032" v="461"/>
          <ac:spMkLst>
            <pc:docMk/>
            <pc:sldMk cId="2239306374" sldId="287"/>
            <ac:spMk id="10" creationId="{5492591B-9F4A-C129-45A6-B40331444E34}"/>
          </ac:spMkLst>
        </pc:spChg>
        <pc:spChg chg="ord">
          <ac:chgData name="Rhian Davies (Canolfan Gwasanaethau Cymraeg)" userId="0ba2bcf1-5113-42de-8d05-ea1bf95c3fe2" providerId="ADAL" clId="{85CD52F7-5D3C-47C8-B95D-DD6C6B1AFFC7}" dt="2025-07-07T15:23:01.015" v="458"/>
          <ac:spMkLst>
            <pc:docMk/>
            <pc:sldMk cId="2239306374" sldId="287"/>
            <ac:spMk id="11" creationId="{5A2A63AC-4CFC-E5F4-F07A-F2615D682FD8}"/>
          </ac:spMkLst>
        </pc:spChg>
        <pc:spChg chg="ord">
          <ac:chgData name="Rhian Davies (Canolfan Gwasanaethau Cymraeg)" userId="0ba2bcf1-5113-42de-8d05-ea1bf95c3fe2" providerId="ADAL" clId="{85CD52F7-5D3C-47C8-B95D-DD6C6B1AFFC7}" dt="2025-07-07T15:23:06.025" v="460"/>
          <ac:spMkLst>
            <pc:docMk/>
            <pc:sldMk cId="2239306374" sldId="287"/>
            <ac:spMk id="12" creationId="{607FBF70-5DFD-04F1-F5EF-D015DD2B4A1C}"/>
          </ac:spMkLst>
        </pc:spChg>
        <pc:spChg chg="ord">
          <ac:chgData name="Rhian Davies (Canolfan Gwasanaethau Cymraeg)" userId="0ba2bcf1-5113-42de-8d05-ea1bf95c3fe2" providerId="ADAL" clId="{85CD52F7-5D3C-47C8-B95D-DD6C6B1AFFC7}" dt="2025-07-07T15:23:11.041" v="462"/>
          <ac:spMkLst>
            <pc:docMk/>
            <pc:sldMk cId="2239306374" sldId="287"/>
            <ac:spMk id="13" creationId="{B9715CD7-C301-592A-DC55-5B5C9C265EC6}"/>
          </ac:spMkLst>
        </pc:spChg>
        <pc:picChg chg="mod">
          <ac:chgData name="Rhian Davies (Canolfan Gwasanaethau Cymraeg)" userId="0ba2bcf1-5113-42de-8d05-ea1bf95c3fe2" providerId="ADAL" clId="{85CD52F7-5D3C-47C8-B95D-DD6C6B1AFFC7}" dt="2025-07-07T15:10:41.247" v="178" actId="962"/>
          <ac:picMkLst>
            <pc:docMk/>
            <pc:sldMk cId="2239306374" sldId="287"/>
            <ac:picMk id="3" creationId="{A158E884-20B5-E5E3-2132-2916CCD071C4}"/>
          </ac:picMkLst>
        </pc:picChg>
      </pc:sldChg>
      <pc:sldChg chg="addSp modSp mod">
        <pc:chgData name="Rhian Davies (Canolfan Gwasanaethau Cymraeg)" userId="0ba2bcf1-5113-42de-8d05-ea1bf95c3fe2" providerId="ADAL" clId="{85CD52F7-5D3C-47C8-B95D-DD6C6B1AFFC7}" dt="2025-07-07T15:23:55.433" v="497"/>
        <pc:sldMkLst>
          <pc:docMk/>
          <pc:sldMk cId="4290967595" sldId="288"/>
        </pc:sldMkLst>
        <pc:spChg chg="ord">
          <ac:chgData name="Rhian Davies (Canolfan Gwasanaethau Cymraeg)" userId="0ba2bcf1-5113-42de-8d05-ea1bf95c3fe2" providerId="ADAL" clId="{85CD52F7-5D3C-47C8-B95D-DD6C6B1AFFC7}" dt="2025-07-07T15:23:33.396" v="485"/>
          <ac:spMkLst>
            <pc:docMk/>
            <pc:sldMk cId="4290967595" sldId="288"/>
            <ac:spMk id="2" creationId="{27965062-58F1-16FA-EF36-31C77987A5D0}"/>
          </ac:spMkLst>
        </pc:spChg>
        <pc:spChg chg="ord">
          <ac:chgData name="Rhian Davies (Canolfan Gwasanaethau Cymraeg)" userId="0ba2bcf1-5113-42de-8d05-ea1bf95c3fe2" providerId="ADAL" clId="{85CD52F7-5D3C-47C8-B95D-DD6C6B1AFFC7}" dt="2025-07-07T15:23:35.611" v="487"/>
          <ac:spMkLst>
            <pc:docMk/>
            <pc:sldMk cId="4290967595" sldId="288"/>
            <ac:spMk id="5" creationId="{BB37C33D-03B1-C8F8-DE06-4914258CC64E}"/>
          </ac:spMkLst>
        </pc:spChg>
        <pc:spChg chg="add mod ord">
          <ac:chgData name="Rhian Davies (Canolfan Gwasanaethau Cymraeg)" userId="0ba2bcf1-5113-42de-8d05-ea1bf95c3fe2" providerId="ADAL" clId="{85CD52F7-5D3C-47C8-B95D-DD6C6B1AFFC7}" dt="2025-07-07T15:23:28.370" v="474"/>
          <ac:spMkLst>
            <pc:docMk/>
            <pc:sldMk cId="4290967595" sldId="288"/>
            <ac:spMk id="7" creationId="{8FC83DC0-1291-799D-7C6C-B3283C7EC3CD}"/>
          </ac:spMkLst>
        </pc:spChg>
        <pc:spChg chg="ord">
          <ac:chgData name="Rhian Davies (Canolfan Gwasanaethau Cymraeg)" userId="0ba2bcf1-5113-42de-8d05-ea1bf95c3fe2" providerId="ADAL" clId="{85CD52F7-5D3C-47C8-B95D-DD6C6B1AFFC7}" dt="2025-07-07T15:23:40.139" v="490"/>
          <ac:spMkLst>
            <pc:docMk/>
            <pc:sldMk cId="4290967595" sldId="288"/>
            <ac:spMk id="9" creationId="{ADA1B65D-BF22-4567-C6BA-DB466738953C}"/>
          </ac:spMkLst>
        </pc:spChg>
        <pc:spChg chg="ord">
          <ac:chgData name="Rhian Davies (Canolfan Gwasanaethau Cymraeg)" userId="0ba2bcf1-5113-42de-8d05-ea1bf95c3fe2" providerId="ADAL" clId="{85CD52F7-5D3C-47C8-B95D-DD6C6B1AFFC7}" dt="2025-07-07T15:23:52.819" v="496"/>
          <ac:spMkLst>
            <pc:docMk/>
            <pc:sldMk cId="4290967595" sldId="288"/>
            <ac:spMk id="10" creationId="{C8F4EA64-B938-568A-05B6-8576D2DCB8DE}"/>
          </ac:spMkLst>
        </pc:spChg>
        <pc:spChg chg="ord">
          <ac:chgData name="Rhian Davies (Canolfan Gwasanaethau Cymraeg)" userId="0ba2bcf1-5113-42de-8d05-ea1bf95c3fe2" providerId="ADAL" clId="{85CD52F7-5D3C-47C8-B95D-DD6C6B1AFFC7}" dt="2025-07-07T15:23:45.007" v="493"/>
          <ac:spMkLst>
            <pc:docMk/>
            <pc:sldMk cId="4290967595" sldId="288"/>
            <ac:spMk id="11" creationId="{246BC31E-80C3-34F2-19E6-45280D908BE1}"/>
          </ac:spMkLst>
        </pc:spChg>
        <pc:spChg chg="ord">
          <ac:chgData name="Rhian Davies (Canolfan Gwasanaethau Cymraeg)" userId="0ba2bcf1-5113-42de-8d05-ea1bf95c3fe2" providerId="ADAL" clId="{85CD52F7-5D3C-47C8-B95D-DD6C6B1AFFC7}" dt="2025-07-07T15:23:50.275" v="495"/>
          <ac:spMkLst>
            <pc:docMk/>
            <pc:sldMk cId="4290967595" sldId="288"/>
            <ac:spMk id="12" creationId="{A1089CFB-1900-2B79-ECA8-21D579B6DE05}"/>
          </ac:spMkLst>
        </pc:spChg>
        <pc:spChg chg="ord">
          <ac:chgData name="Rhian Davies (Canolfan Gwasanaethau Cymraeg)" userId="0ba2bcf1-5113-42de-8d05-ea1bf95c3fe2" providerId="ADAL" clId="{85CD52F7-5D3C-47C8-B95D-DD6C6B1AFFC7}" dt="2025-07-07T15:23:55.433" v="497"/>
          <ac:spMkLst>
            <pc:docMk/>
            <pc:sldMk cId="4290967595" sldId="288"/>
            <ac:spMk id="13" creationId="{C22F6E71-41C2-72FD-BDCC-816B041DAAE0}"/>
          </ac:spMkLst>
        </pc:spChg>
        <pc:picChg chg="mod">
          <ac:chgData name="Rhian Davies (Canolfan Gwasanaethau Cymraeg)" userId="0ba2bcf1-5113-42de-8d05-ea1bf95c3fe2" providerId="ADAL" clId="{85CD52F7-5D3C-47C8-B95D-DD6C6B1AFFC7}" dt="2025-07-07T15:10:44.007" v="180" actId="962"/>
          <ac:picMkLst>
            <pc:docMk/>
            <pc:sldMk cId="4290967595" sldId="288"/>
            <ac:picMk id="3" creationId="{1699DE9B-A40A-7BE8-8375-4BC2A666F14D}"/>
          </ac:picMkLst>
        </pc:picChg>
      </pc:sldChg>
      <pc:sldChg chg="addSp modSp mod">
        <pc:chgData name="Rhian Davies (Canolfan Gwasanaethau Cymraeg)" userId="0ba2bcf1-5113-42de-8d05-ea1bf95c3fe2" providerId="ADAL" clId="{85CD52F7-5D3C-47C8-B95D-DD6C6B1AFFC7}" dt="2025-07-07T15:24:37.386" v="532"/>
        <pc:sldMkLst>
          <pc:docMk/>
          <pc:sldMk cId="802062325" sldId="289"/>
        </pc:sldMkLst>
        <pc:spChg chg="ord">
          <ac:chgData name="Rhian Davies (Canolfan Gwasanaethau Cymraeg)" userId="0ba2bcf1-5113-42de-8d05-ea1bf95c3fe2" providerId="ADAL" clId="{85CD52F7-5D3C-47C8-B95D-DD6C6B1AFFC7}" dt="2025-07-07T15:24:10.358" v="520"/>
          <ac:spMkLst>
            <pc:docMk/>
            <pc:sldMk cId="802062325" sldId="289"/>
            <ac:spMk id="2" creationId="{3EAC6ABF-1A4E-E15D-54A3-EC230F2FECCC}"/>
          </ac:spMkLst>
        </pc:spChg>
        <pc:spChg chg="ord">
          <ac:chgData name="Rhian Davies (Canolfan Gwasanaethau Cymraeg)" userId="0ba2bcf1-5113-42de-8d05-ea1bf95c3fe2" providerId="ADAL" clId="{85CD52F7-5D3C-47C8-B95D-DD6C6B1AFFC7}" dt="2025-07-07T15:24:13.819" v="522"/>
          <ac:spMkLst>
            <pc:docMk/>
            <pc:sldMk cId="802062325" sldId="289"/>
            <ac:spMk id="5" creationId="{98C6CBF6-0010-0F75-599D-314765E4DE8C}"/>
          </ac:spMkLst>
        </pc:spChg>
        <pc:spChg chg="add mod ord">
          <ac:chgData name="Rhian Davies (Canolfan Gwasanaethau Cymraeg)" userId="0ba2bcf1-5113-42de-8d05-ea1bf95c3fe2" providerId="ADAL" clId="{85CD52F7-5D3C-47C8-B95D-DD6C6B1AFFC7}" dt="2025-07-07T15:24:04.580" v="509"/>
          <ac:spMkLst>
            <pc:docMk/>
            <pc:sldMk cId="802062325" sldId="289"/>
            <ac:spMk id="7" creationId="{AB9FBEEC-C32B-AEB8-10B8-935D07FD7B4C}"/>
          </ac:spMkLst>
        </pc:spChg>
        <pc:spChg chg="ord">
          <ac:chgData name="Rhian Davies (Canolfan Gwasanaethau Cymraeg)" userId="0ba2bcf1-5113-42de-8d05-ea1bf95c3fe2" providerId="ADAL" clId="{85CD52F7-5D3C-47C8-B95D-DD6C6B1AFFC7}" dt="2025-07-07T15:24:19.024" v="525"/>
          <ac:spMkLst>
            <pc:docMk/>
            <pc:sldMk cId="802062325" sldId="289"/>
            <ac:spMk id="9" creationId="{ED1DF7D6-E063-7169-C50C-55018B8F59C5}"/>
          </ac:spMkLst>
        </pc:spChg>
        <pc:spChg chg="ord">
          <ac:chgData name="Rhian Davies (Canolfan Gwasanaethau Cymraeg)" userId="0ba2bcf1-5113-42de-8d05-ea1bf95c3fe2" providerId="ADAL" clId="{85CD52F7-5D3C-47C8-B95D-DD6C6B1AFFC7}" dt="2025-07-07T15:24:35.394" v="531"/>
          <ac:spMkLst>
            <pc:docMk/>
            <pc:sldMk cId="802062325" sldId="289"/>
            <ac:spMk id="10" creationId="{0EEA1F06-EE93-BE68-1BEB-521F9C8B13CC}"/>
          </ac:spMkLst>
        </pc:spChg>
        <pc:spChg chg="ord">
          <ac:chgData name="Rhian Davies (Canolfan Gwasanaethau Cymraeg)" userId="0ba2bcf1-5113-42de-8d05-ea1bf95c3fe2" providerId="ADAL" clId="{85CD52F7-5D3C-47C8-B95D-DD6C6B1AFFC7}" dt="2025-07-07T15:24:24.763" v="528"/>
          <ac:spMkLst>
            <pc:docMk/>
            <pc:sldMk cId="802062325" sldId="289"/>
            <ac:spMk id="11" creationId="{8FB7AC70-3498-4151-C03F-5F03DCB5BA53}"/>
          </ac:spMkLst>
        </pc:spChg>
        <pc:spChg chg="ord">
          <ac:chgData name="Rhian Davies (Canolfan Gwasanaethau Cymraeg)" userId="0ba2bcf1-5113-42de-8d05-ea1bf95c3fe2" providerId="ADAL" clId="{85CD52F7-5D3C-47C8-B95D-DD6C6B1AFFC7}" dt="2025-07-07T15:24:31.564" v="530"/>
          <ac:spMkLst>
            <pc:docMk/>
            <pc:sldMk cId="802062325" sldId="289"/>
            <ac:spMk id="12" creationId="{15D6D5D0-3A12-FF45-082B-FBEBBD76EADE}"/>
          </ac:spMkLst>
        </pc:spChg>
        <pc:spChg chg="ord">
          <ac:chgData name="Rhian Davies (Canolfan Gwasanaethau Cymraeg)" userId="0ba2bcf1-5113-42de-8d05-ea1bf95c3fe2" providerId="ADAL" clId="{85CD52F7-5D3C-47C8-B95D-DD6C6B1AFFC7}" dt="2025-07-07T15:24:37.386" v="532"/>
          <ac:spMkLst>
            <pc:docMk/>
            <pc:sldMk cId="802062325" sldId="289"/>
            <ac:spMk id="13" creationId="{8A80EDC2-133B-3B02-B6EA-E8DAAA511326}"/>
          </ac:spMkLst>
        </pc:spChg>
        <pc:picChg chg="mod">
          <ac:chgData name="Rhian Davies (Canolfan Gwasanaethau Cymraeg)" userId="0ba2bcf1-5113-42de-8d05-ea1bf95c3fe2" providerId="ADAL" clId="{85CD52F7-5D3C-47C8-B95D-DD6C6B1AFFC7}" dt="2025-07-07T15:10:47.121" v="182" actId="962"/>
          <ac:picMkLst>
            <pc:docMk/>
            <pc:sldMk cId="802062325" sldId="289"/>
            <ac:picMk id="3" creationId="{B1490828-1855-A232-55BB-8711BBC77575}"/>
          </ac:picMkLst>
        </pc:picChg>
      </pc:sldChg>
      <pc:sldChg chg="addSp modSp mod">
        <pc:chgData name="Rhian Davies (Canolfan Gwasanaethau Cymraeg)" userId="0ba2bcf1-5113-42de-8d05-ea1bf95c3fe2" providerId="ADAL" clId="{85CD52F7-5D3C-47C8-B95D-DD6C6B1AFFC7}" dt="2025-07-07T15:25:15.843" v="567"/>
        <pc:sldMkLst>
          <pc:docMk/>
          <pc:sldMk cId="3966673889" sldId="290"/>
        </pc:sldMkLst>
        <pc:spChg chg="ord">
          <ac:chgData name="Rhian Davies (Canolfan Gwasanaethau Cymraeg)" userId="0ba2bcf1-5113-42de-8d05-ea1bf95c3fe2" providerId="ADAL" clId="{85CD52F7-5D3C-47C8-B95D-DD6C6B1AFFC7}" dt="2025-07-07T15:24:53.714" v="555"/>
          <ac:spMkLst>
            <pc:docMk/>
            <pc:sldMk cId="3966673889" sldId="290"/>
            <ac:spMk id="2" creationId="{593610A2-83C4-D815-888A-03ED45CB51CC}"/>
          </ac:spMkLst>
        </pc:spChg>
        <pc:spChg chg="ord">
          <ac:chgData name="Rhian Davies (Canolfan Gwasanaethau Cymraeg)" userId="0ba2bcf1-5113-42de-8d05-ea1bf95c3fe2" providerId="ADAL" clId="{85CD52F7-5D3C-47C8-B95D-DD6C6B1AFFC7}" dt="2025-07-07T15:24:58.941" v="557"/>
          <ac:spMkLst>
            <pc:docMk/>
            <pc:sldMk cId="3966673889" sldId="290"/>
            <ac:spMk id="5" creationId="{A163B66B-7306-2EB9-126D-A6BEEDCDBEDE}"/>
          </ac:spMkLst>
        </pc:spChg>
        <pc:spChg chg="add mod ord">
          <ac:chgData name="Rhian Davies (Canolfan Gwasanaethau Cymraeg)" userId="0ba2bcf1-5113-42de-8d05-ea1bf95c3fe2" providerId="ADAL" clId="{85CD52F7-5D3C-47C8-B95D-DD6C6B1AFFC7}" dt="2025-07-07T15:24:48.943" v="544"/>
          <ac:spMkLst>
            <pc:docMk/>
            <pc:sldMk cId="3966673889" sldId="290"/>
            <ac:spMk id="7" creationId="{9227C6DE-148D-F2A7-9A33-BFAE8AFED8BA}"/>
          </ac:spMkLst>
        </pc:spChg>
        <pc:spChg chg="ord">
          <ac:chgData name="Rhian Davies (Canolfan Gwasanaethau Cymraeg)" userId="0ba2bcf1-5113-42de-8d05-ea1bf95c3fe2" providerId="ADAL" clId="{85CD52F7-5D3C-47C8-B95D-DD6C6B1AFFC7}" dt="2025-07-07T15:25:03.120" v="560"/>
          <ac:spMkLst>
            <pc:docMk/>
            <pc:sldMk cId="3966673889" sldId="290"/>
            <ac:spMk id="9" creationId="{5732AF53-392B-D1AE-0479-58B0F6FA8E2F}"/>
          </ac:spMkLst>
        </pc:spChg>
        <pc:spChg chg="ord">
          <ac:chgData name="Rhian Davies (Canolfan Gwasanaethau Cymraeg)" userId="0ba2bcf1-5113-42de-8d05-ea1bf95c3fe2" providerId="ADAL" clId="{85CD52F7-5D3C-47C8-B95D-DD6C6B1AFFC7}" dt="2025-07-07T15:25:13.869" v="566"/>
          <ac:spMkLst>
            <pc:docMk/>
            <pc:sldMk cId="3966673889" sldId="290"/>
            <ac:spMk id="10" creationId="{B0494965-0E68-BC3E-AC7D-51D31BC805F4}"/>
          </ac:spMkLst>
        </pc:spChg>
        <pc:spChg chg="ord">
          <ac:chgData name="Rhian Davies (Canolfan Gwasanaethau Cymraeg)" userId="0ba2bcf1-5113-42de-8d05-ea1bf95c3fe2" providerId="ADAL" clId="{85CD52F7-5D3C-47C8-B95D-DD6C6B1AFFC7}" dt="2025-07-07T15:25:07.521" v="563"/>
          <ac:spMkLst>
            <pc:docMk/>
            <pc:sldMk cId="3966673889" sldId="290"/>
            <ac:spMk id="11" creationId="{B13EFC68-F592-B101-65F0-B4CDFCA7CFCA}"/>
          </ac:spMkLst>
        </pc:spChg>
        <pc:spChg chg="ord">
          <ac:chgData name="Rhian Davies (Canolfan Gwasanaethau Cymraeg)" userId="0ba2bcf1-5113-42de-8d05-ea1bf95c3fe2" providerId="ADAL" clId="{85CD52F7-5D3C-47C8-B95D-DD6C6B1AFFC7}" dt="2025-07-07T15:25:10.924" v="565"/>
          <ac:spMkLst>
            <pc:docMk/>
            <pc:sldMk cId="3966673889" sldId="290"/>
            <ac:spMk id="12" creationId="{AA34ED42-4DDB-3C78-AAA4-F87B7C331DDE}"/>
          </ac:spMkLst>
        </pc:spChg>
        <pc:spChg chg="ord">
          <ac:chgData name="Rhian Davies (Canolfan Gwasanaethau Cymraeg)" userId="0ba2bcf1-5113-42de-8d05-ea1bf95c3fe2" providerId="ADAL" clId="{85CD52F7-5D3C-47C8-B95D-DD6C6B1AFFC7}" dt="2025-07-07T15:25:15.843" v="567"/>
          <ac:spMkLst>
            <pc:docMk/>
            <pc:sldMk cId="3966673889" sldId="290"/>
            <ac:spMk id="13" creationId="{7494EA19-E597-9C98-166E-3182C2303A8A}"/>
          </ac:spMkLst>
        </pc:spChg>
        <pc:picChg chg="mod">
          <ac:chgData name="Rhian Davies (Canolfan Gwasanaethau Cymraeg)" userId="0ba2bcf1-5113-42de-8d05-ea1bf95c3fe2" providerId="ADAL" clId="{85CD52F7-5D3C-47C8-B95D-DD6C6B1AFFC7}" dt="2025-07-07T15:10:50.571" v="184" actId="962"/>
          <ac:picMkLst>
            <pc:docMk/>
            <pc:sldMk cId="3966673889" sldId="290"/>
            <ac:picMk id="3" creationId="{27A7F3E2-F1FC-D41B-418A-C10B8C08C62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15A14-AC14-FE47-BC60-781EE48A2A3E}" type="datetimeFigureOut">
              <a:rPr lang="cy-GB" smtClean="0"/>
              <a:t>07/07/2025</a:t>
            </a:fld>
            <a:endParaRPr lang="cy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y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y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8D69A-49FB-3B42-9A2B-6A450507C35A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031914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F04A1-48BA-1567-9383-5C544E52E7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cy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F2CF10-BC76-8B17-56AB-2E5837789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cy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5851A-BCC8-06D4-0A0C-7665A982D9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03172C-FB81-AF40-94E1-AEE1E70EADAA}" type="datetime1">
              <a:rPr lang="en-GB" smtClean="0"/>
              <a:t>07/07/2025</a:t>
            </a:fld>
            <a:endParaRPr lang="cy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E54A4-B670-574B-A469-80E8CA55E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747" y="5498123"/>
            <a:ext cx="11840580" cy="1223353"/>
          </a:xfrm>
        </p:spPr>
        <p:txBody>
          <a:bodyPr/>
          <a:lstStyle/>
          <a:p>
            <a:endParaRPr lang="cy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C6483-1536-52FB-A5A2-F6789F955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ACB7B-CA34-7443-B877-BA1E4BD9BEEC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731798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E9EE4-38F5-7D83-FFCD-6F0D18C35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cy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E9A676-D233-9F38-A8D9-3D07D55C49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y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DED2B-59C8-0E54-AF96-1628CE23A4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AFFC5C-1248-BE4A-AAA8-94EC524E3645}" type="datetime1">
              <a:rPr lang="en-GB" smtClean="0"/>
              <a:t>07/07/2025</a:t>
            </a:fld>
            <a:endParaRPr lang="cy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7037E-E9D0-1501-92B9-FCDCABA3E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B966D-F824-8F5E-CA1E-6C3728238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ACB7B-CA34-7443-B877-BA1E4BD9BEEC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725962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07A756-E738-F4B3-3A38-989C54FC35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cy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960AAC-7F34-0B7C-FCCE-3D9A100BD3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y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B53F-199B-87BA-9D0E-7AFDF3AF27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FAFE3-B2BF-9740-B811-C5363E117F9A}" type="datetime1">
              <a:rPr lang="en-GB" smtClean="0"/>
              <a:t>07/07/2025</a:t>
            </a:fld>
            <a:endParaRPr lang="cy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EF5CA-6E30-FEFA-12CA-41B5B78DB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951E1-D9D8-46E2-5563-0B4FE4F06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ACB7B-CA34-7443-B877-BA1E4BD9BEEC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989742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E9EE5-484B-EDED-CAE2-9464255D8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cy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47B6F-BBDD-50C0-58AB-5E253FDAE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y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512F4-E35E-AC39-75B0-5B1D7E9BF6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59831A-85A1-7D4E-9E60-C444B93B3254}" type="datetime1">
              <a:rPr lang="en-GB" smtClean="0"/>
              <a:t>07/07/2025</a:t>
            </a:fld>
            <a:endParaRPr lang="cy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0E759-A8FF-1D03-9FE8-069898FD3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4D6E8-78DD-54CC-F4E3-4E0A04F4A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ACB7B-CA34-7443-B877-BA1E4BD9BEEC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857072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67512-3ECB-3C6B-203F-F98F87A71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cy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E3DF5D-126B-680F-9876-CDDA3A97F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2A6EF-F214-6124-9934-DF596B94CD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4D3B90-120A-DF41-AB82-50B1898F9F19}" type="datetime1">
              <a:rPr lang="en-GB" smtClean="0"/>
              <a:t>07/07/2025</a:t>
            </a:fld>
            <a:endParaRPr lang="cy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454C3-CC7D-B2A1-C9FC-EEBFAD4E5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F2D43-EF60-5808-E671-BFAEF8F34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ACB7B-CA34-7443-B877-BA1E4BD9BEEC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598875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FF74B-2568-1C04-C795-D752F7019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cy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5D6B5-3B8C-8896-C449-CBD42891F2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y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035DCA-6975-7D53-62DF-6A5EF239F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y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7B96EA-1B57-87DC-A77D-BFB1F7D63D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28E3F-CC9B-1446-90A5-9C5BDA43F21B}" type="datetime1">
              <a:rPr lang="en-GB" smtClean="0"/>
              <a:t>07/07/2025</a:t>
            </a:fld>
            <a:endParaRPr lang="cy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CAE950-078B-BB6F-24ED-9943E013A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59A322-40EF-6479-F59B-B6DE08C14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ACB7B-CA34-7443-B877-BA1E4BD9BEEC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794084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9CE21-6E22-FD19-DFE9-61656AB16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cy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FECD9-31A5-43AE-B4BB-06E5FC6B9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481942-7DE1-0AB3-2CBE-4E512A38A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y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C5FAFD-52A7-BD22-140D-B274C752FB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D080F1-9406-EBBB-9E00-81D8B32A0C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y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842E61-BD27-E3CB-111C-DA53A67C53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FC3CB8-482C-3F4A-A89F-1A98F5C093BE}" type="datetime1">
              <a:rPr lang="en-GB" smtClean="0"/>
              <a:t>07/07/2025</a:t>
            </a:fld>
            <a:endParaRPr lang="cy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5507F2-2CF1-6028-CA0B-7F535D3DA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01E7D0-DF3D-B434-684F-44482AB2C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ACB7B-CA34-7443-B877-BA1E4BD9BEEC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271048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F3EC6-F122-4447-076D-30464AE66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cy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899F96-B41E-E92D-AD0B-0EED222EB3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34C39F-265E-7840-B550-F9C6701AAAEE}" type="datetime1">
              <a:rPr lang="en-GB" smtClean="0"/>
              <a:t>07/07/2025</a:t>
            </a:fld>
            <a:endParaRPr lang="cy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194876-F6F4-68E0-194F-F89545BB2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AE0D9A-CBC1-6009-33C7-FA4294454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ACB7B-CA34-7443-B877-BA1E4BD9BEEC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54895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66D042-F8D8-4CEF-C300-4B448B7B54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59905E-394F-994D-BAE8-27E14DFA996F}" type="datetime1">
              <a:rPr lang="en-GB" smtClean="0"/>
              <a:t>07/07/2025</a:t>
            </a:fld>
            <a:endParaRPr lang="cy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14C9E6-34EA-5567-9341-F6B8DAC6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3725388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4BF60-53CA-39A7-7720-4F4A83C12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cy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2F9E9-6BFB-8FD5-F355-346EA03D6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y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46A6D2-A349-D016-1072-9471D26A60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406FD4-9108-B558-A86E-E07B691276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E3157D-0A4D-9849-918E-EAD6F370C28D}" type="datetime1">
              <a:rPr lang="en-GB" smtClean="0"/>
              <a:t>07/07/2025</a:t>
            </a:fld>
            <a:endParaRPr lang="cy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3590CF-F1A4-CB79-FAD0-635749B7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6C98D5-06E8-7108-113B-5B983DA23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ACB7B-CA34-7443-B877-BA1E4BD9BEEC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437097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E2FF2-8277-DEA5-34E1-9A480467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cy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555017-A290-0CE3-D4EE-0183C2FBF3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y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26870B-B34A-C423-07C1-0FBD8D17B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082CB6-AAAA-A297-80D2-6F85E2B2C6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41637D-7744-4940-94EA-93855082ED49}" type="datetime1">
              <a:rPr lang="en-GB" smtClean="0"/>
              <a:t>07/07/2025</a:t>
            </a:fld>
            <a:endParaRPr lang="cy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C3ABE2-D2FF-C6C7-C90F-440DF895F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B8680A-A4E4-9312-9CD7-30CAC21C6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ACB7B-CA34-7443-B877-BA1E4BD9BEEC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412595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1F86A-8510-E7E0-1B05-D6E2A6579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5747" y="5878938"/>
            <a:ext cx="11840580" cy="842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y-GB" dirty="0"/>
          </a:p>
        </p:txBody>
      </p:sp>
      <p:pic>
        <p:nvPicPr>
          <p:cNvPr id="13" name="Picture 12" descr="A logo for a company&#10;&#10;Description automatically generated">
            <a:extLst>
              <a:ext uri="{FF2B5EF4-FFF2-40B4-BE49-F238E27FC236}">
                <a16:creationId xmlns:a16="http://schemas.microsoft.com/office/drawing/2014/main" id="{E349A56B-1E86-DC07-71C6-49B1E9C018B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35673" y="5778149"/>
            <a:ext cx="2129421" cy="943327"/>
          </a:xfrm>
          <a:prstGeom prst="rect">
            <a:avLst/>
          </a:prstGeom>
        </p:spPr>
      </p:pic>
      <p:pic>
        <p:nvPicPr>
          <p:cNvPr id="15" name="Picture 14" descr="A black bird with a white background&#10;&#10;Description automatically generated">
            <a:extLst>
              <a:ext uri="{FF2B5EF4-FFF2-40B4-BE49-F238E27FC236}">
                <a16:creationId xmlns:a16="http://schemas.microsoft.com/office/drawing/2014/main" id="{F98465F0-AC40-A40E-7276-E39E30FCC8F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370917" y="5878938"/>
            <a:ext cx="1585410" cy="74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9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F0455-D99B-0186-B221-1109F7C31E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3583" y="1134890"/>
            <a:ext cx="9144000" cy="2387600"/>
          </a:xfrm>
        </p:spPr>
        <p:txBody>
          <a:bodyPr/>
          <a:lstStyle/>
          <a:p>
            <a:r>
              <a:rPr lang="cy-GB" sz="7200" dirty="0"/>
              <a:t>Trefnolion</a:t>
            </a:r>
          </a:p>
        </p:txBody>
      </p:sp>
      <p:pic>
        <p:nvPicPr>
          <p:cNvPr id="3" name="Picture 2" descr="Teitl cymeriadau difyr mewn glas ar gefndir gwyn">
            <a:extLst>
              <a:ext uri="{FF2B5EF4-FFF2-40B4-BE49-F238E27FC236}">
                <a16:creationId xmlns:a16="http://schemas.microsoft.com/office/drawing/2014/main" id="{027FD2F1-575E-2BB7-C363-D6BC59C09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371" y="984578"/>
            <a:ext cx="7301386" cy="1046532"/>
          </a:xfrm>
          <a:prstGeom prst="rect">
            <a:avLst/>
          </a:prstGeom>
        </p:spPr>
      </p:pic>
      <p:pic>
        <p:nvPicPr>
          <p:cNvPr id="5" name="Picture 4" descr="Cymeriadau o gyfres 'Cymeriadau Difyr' mewn rhes">
            <a:extLst>
              <a:ext uri="{FF2B5EF4-FFF2-40B4-BE49-F238E27FC236}">
                <a16:creationId xmlns:a16="http://schemas.microsoft.com/office/drawing/2014/main" id="{E05271D0-AE99-167C-5838-6A3BB781C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685" y="5011073"/>
            <a:ext cx="5370767" cy="172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57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41582-4557-6AC7-5F0B-B1A53958F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9019A85-59D6-08FC-1109-5D68F21F61B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GB" dirty="0" err="1"/>
              <a:t>Trefnolion</a:t>
            </a:r>
            <a:r>
              <a:rPr lang="en-GB" dirty="0"/>
              <a:t> 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DE8916-77B3-B5D9-6013-91444FB88BEF}"/>
              </a:ext>
            </a:extLst>
          </p:cNvPr>
          <p:cNvSpPr txBox="1"/>
          <p:nvPr/>
        </p:nvSpPr>
        <p:spPr>
          <a:xfrm>
            <a:off x="1450406" y="378367"/>
            <a:ext cx="9291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4800" dirty="0"/>
              <a:t>Mae rhif saith yn </a:t>
            </a:r>
            <a:r>
              <a:rPr lang="cy-GB" sz="4800" b="1" dirty="0"/>
              <a:t>seithfed</a:t>
            </a:r>
            <a:r>
              <a:rPr lang="cy-GB" sz="4800" dirty="0"/>
              <a:t> yn y ras.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1C55DB-58EF-99CE-27B6-A99F0EF149FC}"/>
              </a:ext>
            </a:extLst>
          </p:cNvPr>
          <p:cNvSpPr txBox="1"/>
          <p:nvPr/>
        </p:nvSpPr>
        <p:spPr>
          <a:xfrm>
            <a:off x="269302" y="1719008"/>
            <a:ext cx="1277655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1af</a:t>
            </a:r>
          </a:p>
        </p:txBody>
      </p:sp>
      <p:pic>
        <p:nvPicPr>
          <p:cNvPr id="3" name="Picture 2" descr="Grŵp o blant yn rhedeg ar drac rhedeg">
            <a:extLst>
              <a:ext uri="{FF2B5EF4-FFF2-40B4-BE49-F238E27FC236}">
                <a16:creationId xmlns:a16="http://schemas.microsoft.com/office/drawing/2014/main" id="{A158E884-20B5-E5E3-2132-2916CCD07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961" y="1351101"/>
            <a:ext cx="8482077" cy="44974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D0C38C-EAF2-C14B-96EA-5B3F218E50DD}"/>
              </a:ext>
            </a:extLst>
          </p:cNvPr>
          <p:cNvSpPr txBox="1"/>
          <p:nvPr/>
        </p:nvSpPr>
        <p:spPr>
          <a:xfrm>
            <a:off x="10559433" y="1730063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6ed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C72C47-88EB-DBF8-C3AA-62E296D0D3B1}"/>
              </a:ext>
            </a:extLst>
          </p:cNvPr>
          <p:cNvSpPr txBox="1"/>
          <p:nvPr/>
        </p:nvSpPr>
        <p:spPr>
          <a:xfrm>
            <a:off x="269304" y="2518130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2il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2A63AC-4CFC-E5F4-F07A-F2615D682FD8}"/>
              </a:ext>
            </a:extLst>
          </p:cNvPr>
          <p:cNvSpPr txBox="1"/>
          <p:nvPr/>
        </p:nvSpPr>
        <p:spPr>
          <a:xfrm>
            <a:off x="10567779" y="2518131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7fed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865948-DB51-345E-ED24-D0910693C1BA}"/>
              </a:ext>
            </a:extLst>
          </p:cNvPr>
          <p:cNvSpPr txBox="1"/>
          <p:nvPr/>
        </p:nvSpPr>
        <p:spPr>
          <a:xfrm>
            <a:off x="269304" y="3276668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3ydd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7FBF70-5DFD-04F1-F5EF-D015DD2B4A1C}"/>
              </a:ext>
            </a:extLst>
          </p:cNvPr>
          <p:cNvSpPr txBox="1"/>
          <p:nvPr/>
        </p:nvSpPr>
        <p:spPr>
          <a:xfrm>
            <a:off x="10567779" y="3319138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8fed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92591B-9F4A-C129-45A6-B40331444E34}"/>
              </a:ext>
            </a:extLst>
          </p:cNvPr>
          <p:cNvSpPr txBox="1"/>
          <p:nvPr/>
        </p:nvSpPr>
        <p:spPr>
          <a:xfrm>
            <a:off x="269304" y="4046814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4ydd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715CD7-C301-592A-DC55-5B5C9C265EC6}"/>
              </a:ext>
            </a:extLst>
          </p:cNvPr>
          <p:cNvSpPr txBox="1"/>
          <p:nvPr/>
        </p:nvSpPr>
        <p:spPr>
          <a:xfrm>
            <a:off x="10559433" y="4120145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9fed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3F7045-4AAE-738D-5C77-2A1486F84CEC}"/>
              </a:ext>
            </a:extLst>
          </p:cNvPr>
          <p:cNvSpPr txBox="1"/>
          <p:nvPr/>
        </p:nvSpPr>
        <p:spPr>
          <a:xfrm>
            <a:off x="269304" y="4815181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5ed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9B9B4F-EEC8-E1E0-1FC9-0DE9C9A1AB22}"/>
              </a:ext>
            </a:extLst>
          </p:cNvPr>
          <p:cNvSpPr txBox="1"/>
          <p:nvPr/>
        </p:nvSpPr>
        <p:spPr>
          <a:xfrm>
            <a:off x="10559433" y="4917635"/>
            <a:ext cx="1394568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10fed</a:t>
            </a:r>
          </a:p>
        </p:txBody>
      </p:sp>
    </p:spTree>
    <p:extLst>
      <p:ext uri="{BB962C8B-B14F-4D97-AF65-F5344CB8AC3E}">
        <p14:creationId xmlns:p14="http://schemas.microsoft.com/office/powerpoint/2010/main" val="223930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34 0.00046 L -0.27187 0.01505 " pathEditMode="relative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2DE380-9B81-7C13-4F92-F11A8FF6C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FC83DC0-1291-799D-7C6C-B3283C7EC3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GB" dirty="0" err="1"/>
              <a:t>Trefnolion</a:t>
            </a:r>
            <a:r>
              <a:rPr lang="en-GB" dirty="0"/>
              <a:t> 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965062-58F1-16FA-EF36-31C77987A5D0}"/>
              </a:ext>
            </a:extLst>
          </p:cNvPr>
          <p:cNvSpPr txBox="1"/>
          <p:nvPr/>
        </p:nvSpPr>
        <p:spPr>
          <a:xfrm>
            <a:off x="1481721" y="378367"/>
            <a:ext cx="9228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4800" dirty="0"/>
              <a:t>Mae rhif wyth yn </a:t>
            </a:r>
            <a:r>
              <a:rPr lang="cy-GB" sz="4800" b="1" dirty="0"/>
              <a:t>wythfed</a:t>
            </a:r>
            <a:r>
              <a:rPr lang="cy-GB" sz="4800" dirty="0"/>
              <a:t> yn y ras.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37C33D-03B1-C8F8-DE06-4914258CC64E}"/>
              </a:ext>
            </a:extLst>
          </p:cNvPr>
          <p:cNvSpPr txBox="1"/>
          <p:nvPr/>
        </p:nvSpPr>
        <p:spPr>
          <a:xfrm>
            <a:off x="269302" y="1719008"/>
            <a:ext cx="1277655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1af</a:t>
            </a:r>
          </a:p>
        </p:txBody>
      </p:sp>
      <p:pic>
        <p:nvPicPr>
          <p:cNvPr id="3" name="Picture 2" descr="Grŵp o blant yn rhedeg ar drac rhedeg">
            <a:extLst>
              <a:ext uri="{FF2B5EF4-FFF2-40B4-BE49-F238E27FC236}">
                <a16:creationId xmlns:a16="http://schemas.microsoft.com/office/drawing/2014/main" id="{1699DE9B-A40A-7BE8-8375-4BC2A666F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961" y="1351101"/>
            <a:ext cx="8482077" cy="44974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A1B65D-BF22-4567-C6BA-DB466738953C}"/>
              </a:ext>
            </a:extLst>
          </p:cNvPr>
          <p:cNvSpPr txBox="1"/>
          <p:nvPr/>
        </p:nvSpPr>
        <p:spPr>
          <a:xfrm>
            <a:off x="10559433" y="1730063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6ed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09A8D6-44C6-6B45-CE05-396886C89FA5}"/>
              </a:ext>
            </a:extLst>
          </p:cNvPr>
          <p:cNvSpPr txBox="1"/>
          <p:nvPr/>
        </p:nvSpPr>
        <p:spPr>
          <a:xfrm>
            <a:off x="269304" y="2518130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2il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6BC31E-80C3-34F2-19E6-45280D908BE1}"/>
              </a:ext>
            </a:extLst>
          </p:cNvPr>
          <p:cNvSpPr txBox="1"/>
          <p:nvPr/>
        </p:nvSpPr>
        <p:spPr>
          <a:xfrm>
            <a:off x="10567779" y="2518131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7fed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56E6AF-FFE9-948F-27DD-7C91B6112A62}"/>
              </a:ext>
            </a:extLst>
          </p:cNvPr>
          <p:cNvSpPr txBox="1"/>
          <p:nvPr/>
        </p:nvSpPr>
        <p:spPr>
          <a:xfrm>
            <a:off x="269304" y="3276668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3ydd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089CFB-1900-2B79-ECA8-21D579B6DE05}"/>
              </a:ext>
            </a:extLst>
          </p:cNvPr>
          <p:cNvSpPr txBox="1"/>
          <p:nvPr/>
        </p:nvSpPr>
        <p:spPr>
          <a:xfrm>
            <a:off x="10567779" y="3319138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8fed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F4EA64-B938-568A-05B6-8576D2DCB8DE}"/>
              </a:ext>
            </a:extLst>
          </p:cNvPr>
          <p:cNvSpPr txBox="1"/>
          <p:nvPr/>
        </p:nvSpPr>
        <p:spPr>
          <a:xfrm>
            <a:off x="269304" y="4046814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4ydd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2F6E71-41C2-72FD-BDCC-816B041DAAE0}"/>
              </a:ext>
            </a:extLst>
          </p:cNvPr>
          <p:cNvSpPr txBox="1"/>
          <p:nvPr/>
        </p:nvSpPr>
        <p:spPr>
          <a:xfrm>
            <a:off x="10559433" y="4120145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9fed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0EC17-625F-768B-DFCA-11771C169121}"/>
              </a:ext>
            </a:extLst>
          </p:cNvPr>
          <p:cNvSpPr txBox="1"/>
          <p:nvPr/>
        </p:nvSpPr>
        <p:spPr>
          <a:xfrm>
            <a:off x="269304" y="4815181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5ed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DD1351-B69E-F81C-A686-3D72334315F2}"/>
              </a:ext>
            </a:extLst>
          </p:cNvPr>
          <p:cNvSpPr txBox="1"/>
          <p:nvPr/>
        </p:nvSpPr>
        <p:spPr>
          <a:xfrm>
            <a:off x="10559433" y="4917635"/>
            <a:ext cx="1394568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10fed</a:t>
            </a:r>
          </a:p>
        </p:txBody>
      </p:sp>
    </p:spTree>
    <p:extLst>
      <p:ext uri="{BB962C8B-B14F-4D97-AF65-F5344CB8AC3E}">
        <p14:creationId xmlns:p14="http://schemas.microsoft.com/office/powerpoint/2010/main" val="429096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99 -0.00671 L -0.23594 -0.00671 " pathEditMode="relative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C636EE-FFFF-A112-EAA6-83C772E9B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B9FBEEC-C32B-AEB8-10B8-935D07FD7B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GB" dirty="0" err="1"/>
              <a:t>Trefnolion</a:t>
            </a:r>
            <a:r>
              <a:rPr lang="en-GB" dirty="0"/>
              <a:t> 9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AC6ABF-1A4E-E15D-54A3-EC230F2FECCC}"/>
              </a:ext>
            </a:extLst>
          </p:cNvPr>
          <p:cNvSpPr txBox="1"/>
          <p:nvPr/>
        </p:nvSpPr>
        <p:spPr>
          <a:xfrm>
            <a:off x="1444143" y="410605"/>
            <a:ext cx="9303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4800" dirty="0"/>
              <a:t>Mae rhif naw yn </a:t>
            </a:r>
            <a:r>
              <a:rPr lang="cy-GB" sz="4800" b="1" dirty="0"/>
              <a:t>nawfed</a:t>
            </a:r>
            <a:r>
              <a:rPr lang="cy-GB" sz="4800" dirty="0"/>
              <a:t> yn y ras.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C6CBF6-0010-0F75-599D-314765E4DE8C}"/>
              </a:ext>
            </a:extLst>
          </p:cNvPr>
          <p:cNvSpPr txBox="1"/>
          <p:nvPr/>
        </p:nvSpPr>
        <p:spPr>
          <a:xfrm>
            <a:off x="269302" y="1719008"/>
            <a:ext cx="1277655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1af</a:t>
            </a:r>
          </a:p>
        </p:txBody>
      </p:sp>
      <p:pic>
        <p:nvPicPr>
          <p:cNvPr id="3" name="Picture 2" descr="Grŵp o blant yn rhedeg ar drac rhedeg">
            <a:extLst>
              <a:ext uri="{FF2B5EF4-FFF2-40B4-BE49-F238E27FC236}">
                <a16:creationId xmlns:a16="http://schemas.microsoft.com/office/drawing/2014/main" id="{B1490828-1855-A232-55BB-8711BBC77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961" y="1351101"/>
            <a:ext cx="8482077" cy="44974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1DF7D6-E063-7169-C50C-55018B8F59C5}"/>
              </a:ext>
            </a:extLst>
          </p:cNvPr>
          <p:cNvSpPr txBox="1"/>
          <p:nvPr/>
        </p:nvSpPr>
        <p:spPr>
          <a:xfrm>
            <a:off x="10559433" y="1730063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6ed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3CED35-4102-DFAF-E64A-F9B7E1B82105}"/>
              </a:ext>
            </a:extLst>
          </p:cNvPr>
          <p:cNvSpPr txBox="1"/>
          <p:nvPr/>
        </p:nvSpPr>
        <p:spPr>
          <a:xfrm>
            <a:off x="269304" y="2518130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2il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B7AC70-3498-4151-C03F-5F03DCB5BA53}"/>
              </a:ext>
            </a:extLst>
          </p:cNvPr>
          <p:cNvSpPr txBox="1"/>
          <p:nvPr/>
        </p:nvSpPr>
        <p:spPr>
          <a:xfrm>
            <a:off x="10567779" y="2518131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7fed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9BCB45-ABB9-FEFD-B05F-A926A8C58124}"/>
              </a:ext>
            </a:extLst>
          </p:cNvPr>
          <p:cNvSpPr txBox="1"/>
          <p:nvPr/>
        </p:nvSpPr>
        <p:spPr>
          <a:xfrm>
            <a:off x="269304" y="3276668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3ydd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D6D5D0-3A12-FF45-082B-FBEBBD76EADE}"/>
              </a:ext>
            </a:extLst>
          </p:cNvPr>
          <p:cNvSpPr txBox="1"/>
          <p:nvPr/>
        </p:nvSpPr>
        <p:spPr>
          <a:xfrm>
            <a:off x="10567779" y="3319138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8fed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EA1F06-EE93-BE68-1BEB-521F9C8B13CC}"/>
              </a:ext>
            </a:extLst>
          </p:cNvPr>
          <p:cNvSpPr txBox="1"/>
          <p:nvPr/>
        </p:nvSpPr>
        <p:spPr>
          <a:xfrm>
            <a:off x="269304" y="4046814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4ydd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80EDC2-133B-3B02-B6EA-E8DAAA511326}"/>
              </a:ext>
            </a:extLst>
          </p:cNvPr>
          <p:cNvSpPr txBox="1"/>
          <p:nvPr/>
        </p:nvSpPr>
        <p:spPr>
          <a:xfrm>
            <a:off x="10559433" y="4120145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9fed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1516C3-733D-E1AB-3EDD-885A5D968582}"/>
              </a:ext>
            </a:extLst>
          </p:cNvPr>
          <p:cNvSpPr txBox="1"/>
          <p:nvPr/>
        </p:nvSpPr>
        <p:spPr>
          <a:xfrm>
            <a:off x="269304" y="4815181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5ed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9A2283-C2D0-8E10-9ED9-E74B68D8AD77}"/>
              </a:ext>
            </a:extLst>
          </p:cNvPr>
          <p:cNvSpPr txBox="1"/>
          <p:nvPr/>
        </p:nvSpPr>
        <p:spPr>
          <a:xfrm>
            <a:off x="10559433" y="4917635"/>
            <a:ext cx="1394568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10fed</a:t>
            </a:r>
          </a:p>
        </p:txBody>
      </p:sp>
    </p:spTree>
    <p:extLst>
      <p:ext uri="{BB962C8B-B14F-4D97-AF65-F5344CB8AC3E}">
        <p14:creationId xmlns:p14="http://schemas.microsoft.com/office/powerpoint/2010/main" val="80206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34 0.00231 L -0.13971 0.03634 " pathEditMode="relative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54144-A364-0329-D23C-498F0EE60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227C6DE-148D-F2A7-9A33-BFAE8AFED8B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GB" dirty="0" err="1"/>
              <a:t>Trefnolion</a:t>
            </a:r>
            <a:r>
              <a:rPr lang="en-GB" dirty="0"/>
              <a:t> 10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3610A2-83C4-D815-888A-03ED45CB51CC}"/>
              </a:ext>
            </a:extLst>
          </p:cNvPr>
          <p:cNvSpPr txBox="1"/>
          <p:nvPr/>
        </p:nvSpPr>
        <p:spPr>
          <a:xfrm>
            <a:off x="1556878" y="398935"/>
            <a:ext cx="9078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4800" dirty="0"/>
              <a:t>Mae rhif deg yn </a:t>
            </a:r>
            <a:r>
              <a:rPr lang="cy-GB" sz="4800" b="1" dirty="0"/>
              <a:t>ddegfed</a:t>
            </a:r>
            <a:r>
              <a:rPr lang="cy-GB" sz="4800" dirty="0"/>
              <a:t> yn y ras.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63B66B-7306-2EB9-126D-A6BEEDCDBEDE}"/>
              </a:ext>
            </a:extLst>
          </p:cNvPr>
          <p:cNvSpPr txBox="1"/>
          <p:nvPr/>
        </p:nvSpPr>
        <p:spPr>
          <a:xfrm>
            <a:off x="269302" y="1719008"/>
            <a:ext cx="1277655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1af</a:t>
            </a:r>
          </a:p>
        </p:txBody>
      </p:sp>
      <p:pic>
        <p:nvPicPr>
          <p:cNvPr id="3" name="Picture 2" descr="Grŵp o blant yn rhedeg ar drac rhedeg">
            <a:extLst>
              <a:ext uri="{FF2B5EF4-FFF2-40B4-BE49-F238E27FC236}">
                <a16:creationId xmlns:a16="http://schemas.microsoft.com/office/drawing/2014/main" id="{27A7F3E2-F1FC-D41B-418A-C10B8C08C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961" y="1351101"/>
            <a:ext cx="8482077" cy="44974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32AF53-392B-D1AE-0479-58B0F6FA8E2F}"/>
              </a:ext>
            </a:extLst>
          </p:cNvPr>
          <p:cNvSpPr txBox="1"/>
          <p:nvPr/>
        </p:nvSpPr>
        <p:spPr>
          <a:xfrm>
            <a:off x="10559433" y="1730063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6ed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F491E4-7263-A8D1-D612-03C2FCE1DB4E}"/>
              </a:ext>
            </a:extLst>
          </p:cNvPr>
          <p:cNvSpPr txBox="1"/>
          <p:nvPr/>
        </p:nvSpPr>
        <p:spPr>
          <a:xfrm>
            <a:off x="269304" y="2518130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2il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3EFC68-F592-B101-65F0-B4CDFCA7CFCA}"/>
              </a:ext>
            </a:extLst>
          </p:cNvPr>
          <p:cNvSpPr txBox="1"/>
          <p:nvPr/>
        </p:nvSpPr>
        <p:spPr>
          <a:xfrm>
            <a:off x="10567779" y="2518131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7fed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BD8BB1-96EC-863A-E1E0-381213F3177E}"/>
              </a:ext>
            </a:extLst>
          </p:cNvPr>
          <p:cNvSpPr txBox="1"/>
          <p:nvPr/>
        </p:nvSpPr>
        <p:spPr>
          <a:xfrm>
            <a:off x="269304" y="3276668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3ydd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34ED42-4DDB-3C78-AAA4-F87B7C331DDE}"/>
              </a:ext>
            </a:extLst>
          </p:cNvPr>
          <p:cNvSpPr txBox="1"/>
          <p:nvPr/>
        </p:nvSpPr>
        <p:spPr>
          <a:xfrm>
            <a:off x="10567779" y="3319138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8fed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494965-0E68-BC3E-AC7D-51D31BC805F4}"/>
              </a:ext>
            </a:extLst>
          </p:cNvPr>
          <p:cNvSpPr txBox="1"/>
          <p:nvPr/>
        </p:nvSpPr>
        <p:spPr>
          <a:xfrm>
            <a:off x="269304" y="4046814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4ydd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94EA19-E597-9C98-166E-3182C2303A8A}"/>
              </a:ext>
            </a:extLst>
          </p:cNvPr>
          <p:cNvSpPr txBox="1"/>
          <p:nvPr/>
        </p:nvSpPr>
        <p:spPr>
          <a:xfrm>
            <a:off x="10559433" y="4120145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9fed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8980A3-288C-B526-0536-774F69A36474}"/>
              </a:ext>
            </a:extLst>
          </p:cNvPr>
          <p:cNvSpPr txBox="1"/>
          <p:nvPr/>
        </p:nvSpPr>
        <p:spPr>
          <a:xfrm>
            <a:off x="269304" y="4815181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5ed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9EAF44-6285-8A2E-1D18-F7845BA58792}"/>
              </a:ext>
            </a:extLst>
          </p:cNvPr>
          <p:cNvSpPr txBox="1"/>
          <p:nvPr/>
        </p:nvSpPr>
        <p:spPr>
          <a:xfrm>
            <a:off x="10559433" y="4917635"/>
            <a:ext cx="1394568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10fed</a:t>
            </a:r>
          </a:p>
        </p:txBody>
      </p:sp>
    </p:spTree>
    <p:extLst>
      <p:ext uri="{BB962C8B-B14F-4D97-AF65-F5344CB8AC3E}">
        <p14:creationId xmlns:p14="http://schemas.microsoft.com/office/powerpoint/2010/main" val="396667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16 -0.00602 L -0.13112 -0.38056 " pathEditMode="relative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0101E-BA8D-0A39-943E-33CBA756140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606425"/>
            <a:ext cx="10668000" cy="4351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y-GB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Nodyn i’r ymarferwr: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y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y-GB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Pan fydd y sleidiau canlynol yn cael eu chwarae, gellir clicio i weld y trefnolion yn symud a datgelu’r frawddeg bob tro.</a:t>
            </a:r>
          </a:p>
        </p:txBody>
      </p:sp>
      <p:pic>
        <p:nvPicPr>
          <p:cNvPr id="2" name="Picture 1" descr="Cymeriadau o gyfres 'Cymeriadau Difyr' mewn rhes">
            <a:extLst>
              <a:ext uri="{FF2B5EF4-FFF2-40B4-BE49-F238E27FC236}">
                <a16:creationId xmlns:a16="http://schemas.microsoft.com/office/drawing/2014/main" id="{66D8A5CA-EC9C-0BC2-490D-026AC212D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685" y="5011073"/>
            <a:ext cx="5370767" cy="172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513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AB5C9-9D36-13AD-64D2-4D424B3920E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GB" dirty="0" err="1"/>
              <a:t>Teitl</a:t>
            </a:r>
            <a:r>
              <a:rPr lang="en-GB" dirty="0"/>
              <a:t> - </a:t>
            </a:r>
            <a:r>
              <a:rPr lang="en-GB" dirty="0" err="1"/>
              <a:t>Trefnolion</a:t>
            </a:r>
            <a:r>
              <a:rPr lang="en-GB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6092D3-8E22-2993-0047-3C80859B7502}"/>
              </a:ext>
            </a:extLst>
          </p:cNvPr>
          <p:cNvSpPr txBox="1"/>
          <p:nvPr/>
        </p:nvSpPr>
        <p:spPr>
          <a:xfrm>
            <a:off x="269306" y="907572"/>
            <a:ext cx="1277655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1af</a:t>
            </a:r>
          </a:p>
        </p:txBody>
      </p:sp>
      <p:pic>
        <p:nvPicPr>
          <p:cNvPr id="3" name="Picture 2" descr="Grŵp o blant yn rhedeg ar drac rhedeg">
            <a:extLst>
              <a:ext uri="{FF2B5EF4-FFF2-40B4-BE49-F238E27FC236}">
                <a16:creationId xmlns:a16="http://schemas.microsoft.com/office/drawing/2014/main" id="{06B20C91-4D6F-8C6C-8C96-56E34B4CF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961" y="907572"/>
            <a:ext cx="8480072" cy="4496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B2596D-9E7D-F716-3A8A-8D83FA81F740}"/>
              </a:ext>
            </a:extLst>
          </p:cNvPr>
          <p:cNvSpPr txBox="1"/>
          <p:nvPr/>
        </p:nvSpPr>
        <p:spPr>
          <a:xfrm>
            <a:off x="10559434" y="973043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6ed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7DA730-911A-4579-65BC-2674E68D2F50}"/>
              </a:ext>
            </a:extLst>
          </p:cNvPr>
          <p:cNvSpPr txBox="1"/>
          <p:nvPr/>
        </p:nvSpPr>
        <p:spPr>
          <a:xfrm>
            <a:off x="269308" y="1806596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2il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D57AF0-D8A3-863B-541A-7B5CB264DAF5}"/>
              </a:ext>
            </a:extLst>
          </p:cNvPr>
          <p:cNvSpPr txBox="1"/>
          <p:nvPr/>
        </p:nvSpPr>
        <p:spPr>
          <a:xfrm>
            <a:off x="10567779" y="1887678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7fed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A08E4F-87FB-03C1-C1E1-CFE310DB9C31}"/>
              </a:ext>
            </a:extLst>
          </p:cNvPr>
          <p:cNvSpPr txBox="1"/>
          <p:nvPr/>
        </p:nvSpPr>
        <p:spPr>
          <a:xfrm>
            <a:off x="269308" y="2732713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3ydd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5C6BD5-D63A-95F6-F937-BE4872CAB23F}"/>
              </a:ext>
            </a:extLst>
          </p:cNvPr>
          <p:cNvSpPr txBox="1"/>
          <p:nvPr/>
        </p:nvSpPr>
        <p:spPr>
          <a:xfrm>
            <a:off x="10567779" y="2802313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8fed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4FEFAB-7381-403A-0640-4F151D239F0B}"/>
              </a:ext>
            </a:extLst>
          </p:cNvPr>
          <p:cNvSpPr txBox="1"/>
          <p:nvPr/>
        </p:nvSpPr>
        <p:spPr>
          <a:xfrm>
            <a:off x="269308" y="3658830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4ydd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F6E8ED-4F0C-CAF4-2E73-52744733FB75}"/>
              </a:ext>
            </a:extLst>
          </p:cNvPr>
          <p:cNvSpPr txBox="1"/>
          <p:nvPr/>
        </p:nvSpPr>
        <p:spPr>
          <a:xfrm>
            <a:off x="10559433" y="3725822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9fed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3E9BE9-F154-1A7C-7574-F6355C1C8D79}"/>
              </a:ext>
            </a:extLst>
          </p:cNvPr>
          <p:cNvSpPr txBox="1"/>
          <p:nvPr/>
        </p:nvSpPr>
        <p:spPr>
          <a:xfrm>
            <a:off x="269308" y="4584947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5ed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766CF7-586A-A69B-6CC6-CA71D32353E4}"/>
              </a:ext>
            </a:extLst>
          </p:cNvPr>
          <p:cNvSpPr txBox="1"/>
          <p:nvPr/>
        </p:nvSpPr>
        <p:spPr>
          <a:xfrm>
            <a:off x="10559434" y="4640457"/>
            <a:ext cx="1394568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10fed</a:t>
            </a:r>
          </a:p>
        </p:txBody>
      </p:sp>
    </p:spTree>
    <p:extLst>
      <p:ext uri="{BB962C8B-B14F-4D97-AF65-F5344CB8AC3E}">
        <p14:creationId xmlns:p14="http://schemas.microsoft.com/office/powerpoint/2010/main" val="406891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34 -0.00417 L 0.13711 0.04722 " pathEditMode="relative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34 -0.00348 L 0.18437 0.07314 " pathEditMode="relative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34 -1.85185E-6 L 0.28516 -0.1703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41" y="-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34 0.00023 L 0.35599 0.04722 " pathEditMode="relative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34 -0.00509 L 0.42552 -0.23889 " pathEditMode="relative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34 -0.01181 L -0.35859 0.04722 " pathEditMode="relative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99 -0.0081 L -0.29531 0.0354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22" y="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99 -0.00811 L -0.23281 0.00463 " pathEditMode="relative" ptsTypes="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34 -0.00209 L -0.13971 0.0375 " pathEditMode="relative" ptsTypes="A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-0.12813 -0.4002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06" y="-2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4" grpId="0" animBg="1"/>
      <p:bldP spid="11" grpId="0" animBg="1"/>
      <p:bldP spid="6" grpId="0" animBg="1"/>
      <p:bldP spid="12" grpId="0" animBg="1"/>
      <p:bldP spid="10" grpId="0" animBg="1"/>
      <p:bldP spid="13" grpId="0" animBg="1"/>
      <p:bldP spid="8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FA1B35-5379-4FE8-0428-1CDC52872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D4021C5-61D0-6BB1-5394-E132918B72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GB" dirty="0" err="1"/>
              <a:t>Trefnolion</a:t>
            </a:r>
            <a:r>
              <a:rPr lang="en-GB" dirty="0"/>
              <a:t>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2F4185-E277-0764-54A3-1D3CA9469434}"/>
              </a:ext>
            </a:extLst>
          </p:cNvPr>
          <p:cNvSpPr txBox="1"/>
          <p:nvPr/>
        </p:nvSpPr>
        <p:spPr>
          <a:xfrm>
            <a:off x="1854961" y="400833"/>
            <a:ext cx="8463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4800" dirty="0"/>
              <a:t>Mae rhif un yn </a:t>
            </a:r>
            <a:r>
              <a:rPr lang="cy-GB" sz="4800" b="1" dirty="0"/>
              <a:t>gyntaf </a:t>
            </a:r>
            <a:r>
              <a:rPr lang="cy-GB" sz="4800" dirty="0"/>
              <a:t>yn y ras.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BBD415-67D5-1AB4-A493-886B4B4ABC62}"/>
              </a:ext>
            </a:extLst>
          </p:cNvPr>
          <p:cNvSpPr txBox="1"/>
          <p:nvPr/>
        </p:nvSpPr>
        <p:spPr>
          <a:xfrm>
            <a:off x="269302" y="1719008"/>
            <a:ext cx="1277655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1af</a:t>
            </a:r>
          </a:p>
        </p:txBody>
      </p:sp>
      <p:pic>
        <p:nvPicPr>
          <p:cNvPr id="3" name="Picture 2" descr="Grŵp o blant yn rhedeg ar drac rhedeg">
            <a:extLst>
              <a:ext uri="{FF2B5EF4-FFF2-40B4-BE49-F238E27FC236}">
                <a16:creationId xmlns:a16="http://schemas.microsoft.com/office/drawing/2014/main" id="{F68C2697-B28E-B451-6F73-14AC70BDF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961" y="1351101"/>
            <a:ext cx="8482077" cy="44974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83F1E4-B668-E484-2CF4-AD7108F8A953}"/>
              </a:ext>
            </a:extLst>
          </p:cNvPr>
          <p:cNvSpPr txBox="1"/>
          <p:nvPr/>
        </p:nvSpPr>
        <p:spPr>
          <a:xfrm>
            <a:off x="10559433" y="1730063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6ed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399D99-B69F-0645-E44C-40315BF9692D}"/>
              </a:ext>
            </a:extLst>
          </p:cNvPr>
          <p:cNvSpPr txBox="1"/>
          <p:nvPr/>
        </p:nvSpPr>
        <p:spPr>
          <a:xfrm>
            <a:off x="269304" y="2518130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2il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CB6151-C769-90F4-05FF-D64D66F02945}"/>
              </a:ext>
            </a:extLst>
          </p:cNvPr>
          <p:cNvSpPr txBox="1"/>
          <p:nvPr/>
        </p:nvSpPr>
        <p:spPr>
          <a:xfrm>
            <a:off x="10567779" y="2518131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7fed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2D8FFC-3583-7DE1-AAD2-3FCCBF4AE273}"/>
              </a:ext>
            </a:extLst>
          </p:cNvPr>
          <p:cNvSpPr txBox="1"/>
          <p:nvPr/>
        </p:nvSpPr>
        <p:spPr>
          <a:xfrm>
            <a:off x="269304" y="3276668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3ydd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BF3046-39E4-1767-B8D4-6F7747FAD7C1}"/>
              </a:ext>
            </a:extLst>
          </p:cNvPr>
          <p:cNvSpPr txBox="1"/>
          <p:nvPr/>
        </p:nvSpPr>
        <p:spPr>
          <a:xfrm>
            <a:off x="10567779" y="3319138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8fed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DD623E-788E-C0C7-7092-F632DA640B01}"/>
              </a:ext>
            </a:extLst>
          </p:cNvPr>
          <p:cNvSpPr txBox="1"/>
          <p:nvPr/>
        </p:nvSpPr>
        <p:spPr>
          <a:xfrm>
            <a:off x="269304" y="4046814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4ydd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2CCCE4-7CAE-C8F1-66D7-A2CA06211D3E}"/>
              </a:ext>
            </a:extLst>
          </p:cNvPr>
          <p:cNvSpPr txBox="1"/>
          <p:nvPr/>
        </p:nvSpPr>
        <p:spPr>
          <a:xfrm>
            <a:off x="10559433" y="4120145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9fed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138C26-4863-7D83-B877-DF4F9B75DAB8}"/>
              </a:ext>
            </a:extLst>
          </p:cNvPr>
          <p:cNvSpPr txBox="1"/>
          <p:nvPr/>
        </p:nvSpPr>
        <p:spPr>
          <a:xfrm>
            <a:off x="269304" y="4815181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5ed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405C77-0C52-8261-56FF-AD472CF9FA34}"/>
              </a:ext>
            </a:extLst>
          </p:cNvPr>
          <p:cNvSpPr txBox="1"/>
          <p:nvPr/>
        </p:nvSpPr>
        <p:spPr>
          <a:xfrm>
            <a:off x="10559433" y="4917635"/>
            <a:ext cx="1394568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10fed</a:t>
            </a:r>
          </a:p>
        </p:txBody>
      </p:sp>
    </p:spTree>
    <p:extLst>
      <p:ext uri="{BB962C8B-B14F-4D97-AF65-F5344CB8AC3E}">
        <p14:creationId xmlns:p14="http://schemas.microsoft.com/office/powerpoint/2010/main" val="48509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34 0.00162 L 0.13411 4.81481E-6 " pathEditMode="relative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A418CD-2AD3-200F-E561-FDD3100E0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827786-5FFB-BBA3-EB55-21CA89F86B5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GB" dirty="0" err="1"/>
              <a:t>Trefnolion</a:t>
            </a:r>
            <a:r>
              <a:rPr lang="en-GB" dirty="0"/>
              <a:t>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3B4BD0-46B5-0D6A-4750-20E64FF1B231}"/>
              </a:ext>
            </a:extLst>
          </p:cNvPr>
          <p:cNvSpPr txBox="1"/>
          <p:nvPr/>
        </p:nvSpPr>
        <p:spPr>
          <a:xfrm>
            <a:off x="1854961" y="400833"/>
            <a:ext cx="8463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4800" dirty="0"/>
              <a:t>Mae rhif dau yn </a:t>
            </a:r>
            <a:r>
              <a:rPr lang="cy-GB" sz="4800" b="1" dirty="0"/>
              <a:t>ail </a:t>
            </a:r>
            <a:r>
              <a:rPr lang="cy-GB" sz="4800" dirty="0"/>
              <a:t>yn y ras.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901E9B-5FEF-C7B3-241A-9E53E74482FD}"/>
              </a:ext>
            </a:extLst>
          </p:cNvPr>
          <p:cNvSpPr txBox="1"/>
          <p:nvPr/>
        </p:nvSpPr>
        <p:spPr>
          <a:xfrm>
            <a:off x="269302" y="1719008"/>
            <a:ext cx="1277655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1af</a:t>
            </a:r>
          </a:p>
        </p:txBody>
      </p:sp>
      <p:pic>
        <p:nvPicPr>
          <p:cNvPr id="3" name="Picture 2" descr="Grŵp o blant yn rhedeg ar drac rhedeg">
            <a:extLst>
              <a:ext uri="{FF2B5EF4-FFF2-40B4-BE49-F238E27FC236}">
                <a16:creationId xmlns:a16="http://schemas.microsoft.com/office/drawing/2014/main" id="{16EF5B64-BEFC-6336-F3EC-4C911FA7F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961" y="1351101"/>
            <a:ext cx="8482077" cy="44974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81C2F2-006F-F561-E272-8ABE5E01E95D}"/>
              </a:ext>
            </a:extLst>
          </p:cNvPr>
          <p:cNvSpPr txBox="1"/>
          <p:nvPr/>
        </p:nvSpPr>
        <p:spPr>
          <a:xfrm>
            <a:off x="10559433" y="1730063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6ed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8BC645-66A7-7F73-5E2D-76A681C7F521}"/>
              </a:ext>
            </a:extLst>
          </p:cNvPr>
          <p:cNvSpPr txBox="1"/>
          <p:nvPr/>
        </p:nvSpPr>
        <p:spPr>
          <a:xfrm>
            <a:off x="269304" y="2518130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2il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7F9398-34E3-9C78-8310-626280A50B26}"/>
              </a:ext>
            </a:extLst>
          </p:cNvPr>
          <p:cNvSpPr txBox="1"/>
          <p:nvPr/>
        </p:nvSpPr>
        <p:spPr>
          <a:xfrm>
            <a:off x="10567779" y="2518131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7fed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7645D0-A234-C84A-E50B-ECE6F5D03C44}"/>
              </a:ext>
            </a:extLst>
          </p:cNvPr>
          <p:cNvSpPr txBox="1"/>
          <p:nvPr/>
        </p:nvSpPr>
        <p:spPr>
          <a:xfrm>
            <a:off x="269304" y="3276668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3ydd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B3B898-BF0E-F3C7-314E-E43F30CC01B9}"/>
              </a:ext>
            </a:extLst>
          </p:cNvPr>
          <p:cNvSpPr txBox="1"/>
          <p:nvPr/>
        </p:nvSpPr>
        <p:spPr>
          <a:xfrm>
            <a:off x="10567779" y="3319138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8fed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03199B-8080-F6E2-9539-9927834CDB00}"/>
              </a:ext>
            </a:extLst>
          </p:cNvPr>
          <p:cNvSpPr txBox="1"/>
          <p:nvPr/>
        </p:nvSpPr>
        <p:spPr>
          <a:xfrm>
            <a:off x="269304" y="4046814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4ydd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DB0443-6314-60BC-AE61-5898ED41585B}"/>
              </a:ext>
            </a:extLst>
          </p:cNvPr>
          <p:cNvSpPr txBox="1"/>
          <p:nvPr/>
        </p:nvSpPr>
        <p:spPr>
          <a:xfrm>
            <a:off x="10559433" y="4120145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9fed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02050C-3475-7C12-3093-2A84F2A1C339}"/>
              </a:ext>
            </a:extLst>
          </p:cNvPr>
          <p:cNvSpPr txBox="1"/>
          <p:nvPr/>
        </p:nvSpPr>
        <p:spPr>
          <a:xfrm>
            <a:off x="269304" y="4815181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5ed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9C962C-C160-42EC-9983-BEE22724EC84}"/>
              </a:ext>
            </a:extLst>
          </p:cNvPr>
          <p:cNvSpPr txBox="1"/>
          <p:nvPr/>
        </p:nvSpPr>
        <p:spPr>
          <a:xfrm>
            <a:off x="10559433" y="4917635"/>
            <a:ext cx="1394568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10fed</a:t>
            </a:r>
          </a:p>
        </p:txBody>
      </p:sp>
    </p:spTree>
    <p:extLst>
      <p:ext uri="{BB962C8B-B14F-4D97-AF65-F5344CB8AC3E}">
        <p14:creationId xmlns:p14="http://schemas.microsoft.com/office/powerpoint/2010/main" val="265356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34 0.00417 L 0.18542 0.02431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DD0BE-4A9A-B9F7-FD4E-9CEC178A9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AF6FB8B-3D99-32A1-079B-BEA14BE919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GB" dirty="0" err="1"/>
              <a:t>Trefnolion</a:t>
            </a:r>
            <a:r>
              <a:rPr lang="en-GB" dirty="0"/>
              <a:t>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6782A0-55D7-18D6-C374-D315B26D5DD5}"/>
              </a:ext>
            </a:extLst>
          </p:cNvPr>
          <p:cNvSpPr txBox="1"/>
          <p:nvPr/>
        </p:nvSpPr>
        <p:spPr>
          <a:xfrm>
            <a:off x="1854961" y="400833"/>
            <a:ext cx="8463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4800" dirty="0"/>
              <a:t>Mae rhif tri yn </a:t>
            </a:r>
            <a:r>
              <a:rPr lang="cy-GB" sz="4800" b="1" dirty="0"/>
              <a:t>drydydd</a:t>
            </a:r>
            <a:r>
              <a:rPr lang="cy-GB" sz="4800" dirty="0"/>
              <a:t> yn y ras.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B476CD-6A5F-736D-F09F-34BC94189D20}"/>
              </a:ext>
            </a:extLst>
          </p:cNvPr>
          <p:cNvSpPr txBox="1"/>
          <p:nvPr/>
        </p:nvSpPr>
        <p:spPr>
          <a:xfrm>
            <a:off x="269302" y="1719008"/>
            <a:ext cx="1277655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1af</a:t>
            </a:r>
          </a:p>
        </p:txBody>
      </p:sp>
      <p:pic>
        <p:nvPicPr>
          <p:cNvPr id="3" name="Picture 2" descr="Grŵp o blant yn rhedeg ar drac rhedeg">
            <a:extLst>
              <a:ext uri="{FF2B5EF4-FFF2-40B4-BE49-F238E27FC236}">
                <a16:creationId xmlns:a16="http://schemas.microsoft.com/office/drawing/2014/main" id="{148FD6BC-6081-C06B-AFDA-4ED895E3B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961" y="1351101"/>
            <a:ext cx="8482077" cy="44974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1CEB07-AFA2-2D49-7C2F-57D826FEA2BC}"/>
              </a:ext>
            </a:extLst>
          </p:cNvPr>
          <p:cNvSpPr txBox="1"/>
          <p:nvPr/>
        </p:nvSpPr>
        <p:spPr>
          <a:xfrm>
            <a:off x="10559433" y="1730063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6ed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2D4B3E-09E6-1D32-171A-BF0048897D65}"/>
              </a:ext>
            </a:extLst>
          </p:cNvPr>
          <p:cNvSpPr txBox="1"/>
          <p:nvPr/>
        </p:nvSpPr>
        <p:spPr>
          <a:xfrm>
            <a:off x="269304" y="2518130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2il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7EF814-FE88-B519-CF48-FBFCB4D6BEC6}"/>
              </a:ext>
            </a:extLst>
          </p:cNvPr>
          <p:cNvSpPr txBox="1"/>
          <p:nvPr/>
        </p:nvSpPr>
        <p:spPr>
          <a:xfrm>
            <a:off x="10567779" y="2518131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7fed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BBD0CD-D424-0BD5-BB88-3861D719AD67}"/>
              </a:ext>
            </a:extLst>
          </p:cNvPr>
          <p:cNvSpPr txBox="1"/>
          <p:nvPr/>
        </p:nvSpPr>
        <p:spPr>
          <a:xfrm>
            <a:off x="269304" y="3276668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3ydd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4A0E6B-0559-003C-0E32-D7DF0FA70A52}"/>
              </a:ext>
            </a:extLst>
          </p:cNvPr>
          <p:cNvSpPr txBox="1"/>
          <p:nvPr/>
        </p:nvSpPr>
        <p:spPr>
          <a:xfrm>
            <a:off x="10567779" y="3319138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8fed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1C272B-3545-2B8D-DFA3-CD0DBAF26770}"/>
              </a:ext>
            </a:extLst>
          </p:cNvPr>
          <p:cNvSpPr txBox="1"/>
          <p:nvPr/>
        </p:nvSpPr>
        <p:spPr>
          <a:xfrm>
            <a:off x="269304" y="4046814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4ydd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CF8F28-B81E-D160-56B6-1AC8FC06C3A9}"/>
              </a:ext>
            </a:extLst>
          </p:cNvPr>
          <p:cNvSpPr txBox="1"/>
          <p:nvPr/>
        </p:nvSpPr>
        <p:spPr>
          <a:xfrm>
            <a:off x="10559433" y="4120145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9fed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BF8B02-24C1-847D-CE4C-8719B2DB048E}"/>
              </a:ext>
            </a:extLst>
          </p:cNvPr>
          <p:cNvSpPr txBox="1"/>
          <p:nvPr/>
        </p:nvSpPr>
        <p:spPr>
          <a:xfrm>
            <a:off x="269304" y="4815181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5ed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D0B8A4-DE26-49ED-7876-70D20C3B44A2}"/>
              </a:ext>
            </a:extLst>
          </p:cNvPr>
          <p:cNvSpPr txBox="1"/>
          <p:nvPr/>
        </p:nvSpPr>
        <p:spPr>
          <a:xfrm>
            <a:off x="10559433" y="4917635"/>
            <a:ext cx="1394568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10fed</a:t>
            </a:r>
          </a:p>
        </p:txBody>
      </p:sp>
    </p:spTree>
    <p:extLst>
      <p:ext uri="{BB962C8B-B14F-4D97-AF65-F5344CB8AC3E}">
        <p14:creationId xmlns:p14="http://schemas.microsoft.com/office/powerpoint/2010/main" val="272808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34 0.00301 L 0.28099 -0.15764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E163C-1865-95C7-B3C6-4E5756FC2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CCE8384-B48F-E70C-F1BA-7F2ACD8B4F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GB" dirty="0" err="1"/>
              <a:t>Trefnolion</a:t>
            </a:r>
            <a:r>
              <a:rPr lang="en-GB" dirty="0"/>
              <a:t>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936D44-50BD-537B-C5F9-FA883E4846A6}"/>
              </a:ext>
            </a:extLst>
          </p:cNvPr>
          <p:cNvSpPr txBox="1"/>
          <p:nvPr/>
        </p:nvSpPr>
        <p:spPr>
          <a:xfrm>
            <a:off x="434234" y="351343"/>
            <a:ext cx="11323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4800" dirty="0"/>
              <a:t>Mae rhif pedwar yn </a:t>
            </a:r>
            <a:r>
              <a:rPr lang="cy-GB" sz="4800" b="1" dirty="0"/>
              <a:t>bedwerydd</a:t>
            </a:r>
            <a:r>
              <a:rPr lang="cy-GB" sz="4800" dirty="0"/>
              <a:t> yn y ras.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FFC9FC-5254-D7F7-7B85-5282E485B1B8}"/>
              </a:ext>
            </a:extLst>
          </p:cNvPr>
          <p:cNvSpPr txBox="1"/>
          <p:nvPr/>
        </p:nvSpPr>
        <p:spPr>
          <a:xfrm>
            <a:off x="269302" y="1719008"/>
            <a:ext cx="1277655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1af</a:t>
            </a:r>
          </a:p>
        </p:txBody>
      </p:sp>
      <p:pic>
        <p:nvPicPr>
          <p:cNvPr id="3" name="Picture 2" descr="Grŵp o blant yn rhedeg ar drac rhedeg">
            <a:extLst>
              <a:ext uri="{FF2B5EF4-FFF2-40B4-BE49-F238E27FC236}">
                <a16:creationId xmlns:a16="http://schemas.microsoft.com/office/drawing/2014/main" id="{D57D1BD7-496B-2819-8F11-1D68D2297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961" y="1351101"/>
            <a:ext cx="8482077" cy="44974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19F0050-7210-8801-5CAE-6B878E7F16C8}"/>
              </a:ext>
            </a:extLst>
          </p:cNvPr>
          <p:cNvSpPr txBox="1"/>
          <p:nvPr/>
        </p:nvSpPr>
        <p:spPr>
          <a:xfrm>
            <a:off x="10559433" y="1730063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6ed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097A20-5C41-C8D2-2A87-5A1FA0F4C5CB}"/>
              </a:ext>
            </a:extLst>
          </p:cNvPr>
          <p:cNvSpPr txBox="1"/>
          <p:nvPr/>
        </p:nvSpPr>
        <p:spPr>
          <a:xfrm>
            <a:off x="269304" y="2518130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2il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6A47A8-2EE2-85E8-49B0-432B34808275}"/>
              </a:ext>
            </a:extLst>
          </p:cNvPr>
          <p:cNvSpPr txBox="1"/>
          <p:nvPr/>
        </p:nvSpPr>
        <p:spPr>
          <a:xfrm>
            <a:off x="10567779" y="2518131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7fed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B861CA-5D88-9AF8-3C00-819D18C29B4D}"/>
              </a:ext>
            </a:extLst>
          </p:cNvPr>
          <p:cNvSpPr txBox="1"/>
          <p:nvPr/>
        </p:nvSpPr>
        <p:spPr>
          <a:xfrm>
            <a:off x="269304" y="3276668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3ydd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B9F21-9C32-65A0-CDD8-105E1DAB7D33}"/>
              </a:ext>
            </a:extLst>
          </p:cNvPr>
          <p:cNvSpPr txBox="1"/>
          <p:nvPr/>
        </p:nvSpPr>
        <p:spPr>
          <a:xfrm>
            <a:off x="10567779" y="3319138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8fed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29E85C-F359-A49F-214E-05C6A6FF272B}"/>
              </a:ext>
            </a:extLst>
          </p:cNvPr>
          <p:cNvSpPr txBox="1"/>
          <p:nvPr/>
        </p:nvSpPr>
        <p:spPr>
          <a:xfrm>
            <a:off x="269304" y="4046814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4ydd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B4B639-9AB7-EA7A-C9B9-727248502C20}"/>
              </a:ext>
            </a:extLst>
          </p:cNvPr>
          <p:cNvSpPr txBox="1"/>
          <p:nvPr/>
        </p:nvSpPr>
        <p:spPr>
          <a:xfrm>
            <a:off x="10559433" y="4120145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9fed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2BE7C9-2F1B-06A7-8F61-7969EFC3050E}"/>
              </a:ext>
            </a:extLst>
          </p:cNvPr>
          <p:cNvSpPr txBox="1"/>
          <p:nvPr/>
        </p:nvSpPr>
        <p:spPr>
          <a:xfrm>
            <a:off x="269304" y="4815181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5ed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F55366-1F87-AA47-E655-A0814C3FADE7}"/>
              </a:ext>
            </a:extLst>
          </p:cNvPr>
          <p:cNvSpPr txBox="1"/>
          <p:nvPr/>
        </p:nvSpPr>
        <p:spPr>
          <a:xfrm>
            <a:off x="10559433" y="4917635"/>
            <a:ext cx="1394568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10fed</a:t>
            </a:r>
          </a:p>
        </p:txBody>
      </p:sp>
    </p:spTree>
    <p:extLst>
      <p:ext uri="{BB962C8B-B14F-4D97-AF65-F5344CB8AC3E}">
        <p14:creationId xmlns:p14="http://schemas.microsoft.com/office/powerpoint/2010/main" val="354731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34 0.00416 L 0.35703 0.04722 " pathEditMode="relative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FEE9F-C8C6-59C9-E984-7F4345A1E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94CF91A-1F67-D0F0-E345-1CD5F1B6ECA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GB" dirty="0" err="1"/>
              <a:t>Trefnolion</a:t>
            </a:r>
            <a:r>
              <a:rPr lang="en-GB" dirty="0"/>
              <a:t>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450F74-D885-9805-76BC-BD7BD6A4EBB0}"/>
              </a:ext>
            </a:extLst>
          </p:cNvPr>
          <p:cNvSpPr txBox="1"/>
          <p:nvPr/>
        </p:nvSpPr>
        <p:spPr>
          <a:xfrm>
            <a:off x="1546957" y="351343"/>
            <a:ext cx="9228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4800" dirty="0"/>
              <a:t>Mae rhif pump yn </a:t>
            </a:r>
            <a:r>
              <a:rPr lang="cy-GB" sz="4800" b="1" dirty="0"/>
              <a:t>bumed </a:t>
            </a:r>
            <a:r>
              <a:rPr lang="cy-GB" sz="4800" dirty="0"/>
              <a:t>yn y ras.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30F9E4-A6F1-16BE-45F4-13E08930FBE3}"/>
              </a:ext>
            </a:extLst>
          </p:cNvPr>
          <p:cNvSpPr txBox="1"/>
          <p:nvPr/>
        </p:nvSpPr>
        <p:spPr>
          <a:xfrm>
            <a:off x="269302" y="1719008"/>
            <a:ext cx="1277655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1af</a:t>
            </a:r>
          </a:p>
        </p:txBody>
      </p:sp>
      <p:pic>
        <p:nvPicPr>
          <p:cNvPr id="3" name="Picture 2" descr="Grŵp o blant yn rhedeg ar drac rhedeg">
            <a:extLst>
              <a:ext uri="{FF2B5EF4-FFF2-40B4-BE49-F238E27FC236}">
                <a16:creationId xmlns:a16="http://schemas.microsoft.com/office/drawing/2014/main" id="{C8521FDE-CE83-6E85-CA3E-DAFC31EB0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961" y="1351101"/>
            <a:ext cx="8482077" cy="44974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1C22BA-63F5-1AAC-F266-D9BE973A35FB}"/>
              </a:ext>
            </a:extLst>
          </p:cNvPr>
          <p:cNvSpPr txBox="1"/>
          <p:nvPr/>
        </p:nvSpPr>
        <p:spPr>
          <a:xfrm>
            <a:off x="10559433" y="1730063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6ed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212F94-AC98-6135-FBCF-E34FF2A92155}"/>
              </a:ext>
            </a:extLst>
          </p:cNvPr>
          <p:cNvSpPr txBox="1"/>
          <p:nvPr/>
        </p:nvSpPr>
        <p:spPr>
          <a:xfrm>
            <a:off x="269304" y="2518130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2il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BACB74-BF09-53C3-2EC4-A967A51A70A9}"/>
              </a:ext>
            </a:extLst>
          </p:cNvPr>
          <p:cNvSpPr txBox="1"/>
          <p:nvPr/>
        </p:nvSpPr>
        <p:spPr>
          <a:xfrm>
            <a:off x="10567779" y="2518131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7fed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73915D-6EFA-46F8-F03C-7258B13EFBA2}"/>
              </a:ext>
            </a:extLst>
          </p:cNvPr>
          <p:cNvSpPr txBox="1"/>
          <p:nvPr/>
        </p:nvSpPr>
        <p:spPr>
          <a:xfrm>
            <a:off x="269304" y="3276668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3ydd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50D8BA-1047-50D0-7F4D-7EE074F81F0B}"/>
              </a:ext>
            </a:extLst>
          </p:cNvPr>
          <p:cNvSpPr txBox="1"/>
          <p:nvPr/>
        </p:nvSpPr>
        <p:spPr>
          <a:xfrm>
            <a:off x="10567779" y="3319138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8fed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C910F6-BDC7-1457-871C-63C4BD95AAE3}"/>
              </a:ext>
            </a:extLst>
          </p:cNvPr>
          <p:cNvSpPr txBox="1"/>
          <p:nvPr/>
        </p:nvSpPr>
        <p:spPr>
          <a:xfrm>
            <a:off x="269304" y="4046814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4ydd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23D5E4-77D3-90EF-60DC-D30CC96F9848}"/>
              </a:ext>
            </a:extLst>
          </p:cNvPr>
          <p:cNvSpPr txBox="1"/>
          <p:nvPr/>
        </p:nvSpPr>
        <p:spPr>
          <a:xfrm>
            <a:off x="10559433" y="4120145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9fed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3FAF9B-C4E9-A462-F536-9E0F5764C164}"/>
              </a:ext>
            </a:extLst>
          </p:cNvPr>
          <p:cNvSpPr txBox="1"/>
          <p:nvPr/>
        </p:nvSpPr>
        <p:spPr>
          <a:xfrm>
            <a:off x="269304" y="4815181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5ed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E81C5A-CF44-9863-14BA-57C7BC67A67F}"/>
              </a:ext>
            </a:extLst>
          </p:cNvPr>
          <p:cNvSpPr txBox="1"/>
          <p:nvPr/>
        </p:nvSpPr>
        <p:spPr>
          <a:xfrm>
            <a:off x="10559433" y="4917635"/>
            <a:ext cx="1394568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10fed</a:t>
            </a:r>
          </a:p>
        </p:txBody>
      </p:sp>
    </p:spTree>
    <p:extLst>
      <p:ext uri="{BB962C8B-B14F-4D97-AF65-F5344CB8AC3E}">
        <p14:creationId xmlns:p14="http://schemas.microsoft.com/office/powerpoint/2010/main" val="418559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34 -0.00208 L 0.42552 -0.21759 " pathEditMode="relative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E07D6-B3D0-0B0B-C802-FC9473D00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04306DF-F6EA-FC15-0D11-10C76270C0E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GB" dirty="0" err="1"/>
              <a:t>Trefnolion</a:t>
            </a:r>
            <a:r>
              <a:rPr lang="en-GB" dirty="0"/>
              <a:t> 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8CA97A-BFD8-8A30-E7B1-368B3D52B61F}"/>
              </a:ext>
            </a:extLst>
          </p:cNvPr>
          <p:cNvSpPr txBox="1"/>
          <p:nvPr/>
        </p:nvSpPr>
        <p:spPr>
          <a:xfrm>
            <a:off x="728596" y="365428"/>
            <a:ext cx="10734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4800" dirty="0"/>
              <a:t>Mae rhif chwech yn </a:t>
            </a:r>
            <a:r>
              <a:rPr lang="cy-GB" sz="4800" b="1" dirty="0"/>
              <a:t>chweched</a:t>
            </a:r>
            <a:r>
              <a:rPr lang="cy-GB" sz="4800" dirty="0"/>
              <a:t> yn y ras.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166A23-4767-B525-F422-9AE3E298C6B9}"/>
              </a:ext>
            </a:extLst>
          </p:cNvPr>
          <p:cNvSpPr txBox="1"/>
          <p:nvPr/>
        </p:nvSpPr>
        <p:spPr>
          <a:xfrm>
            <a:off x="269302" y="1719008"/>
            <a:ext cx="1277655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1af</a:t>
            </a:r>
          </a:p>
        </p:txBody>
      </p:sp>
      <p:pic>
        <p:nvPicPr>
          <p:cNvPr id="3" name="Picture 2" descr="Grŵp o blant yn rhedeg ar drac rhedeg">
            <a:extLst>
              <a:ext uri="{FF2B5EF4-FFF2-40B4-BE49-F238E27FC236}">
                <a16:creationId xmlns:a16="http://schemas.microsoft.com/office/drawing/2014/main" id="{23E8A60B-EE2C-7B39-6F37-C6F408775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961" y="1351101"/>
            <a:ext cx="8482077" cy="44974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8D2236-72DB-013D-4108-587231DC28E2}"/>
              </a:ext>
            </a:extLst>
          </p:cNvPr>
          <p:cNvSpPr txBox="1"/>
          <p:nvPr/>
        </p:nvSpPr>
        <p:spPr>
          <a:xfrm>
            <a:off x="10559433" y="1730063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6ed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9CC5A1-DC65-C05F-5686-507C82820C45}"/>
              </a:ext>
            </a:extLst>
          </p:cNvPr>
          <p:cNvSpPr txBox="1"/>
          <p:nvPr/>
        </p:nvSpPr>
        <p:spPr>
          <a:xfrm>
            <a:off x="269304" y="2518130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2il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BF588F-0F57-7148-CCEC-4CF1318F2404}"/>
              </a:ext>
            </a:extLst>
          </p:cNvPr>
          <p:cNvSpPr txBox="1"/>
          <p:nvPr/>
        </p:nvSpPr>
        <p:spPr>
          <a:xfrm>
            <a:off x="10567779" y="2518131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7fed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31E63A-3DD4-BAEA-9258-33F451CC01EE}"/>
              </a:ext>
            </a:extLst>
          </p:cNvPr>
          <p:cNvSpPr txBox="1"/>
          <p:nvPr/>
        </p:nvSpPr>
        <p:spPr>
          <a:xfrm>
            <a:off x="269304" y="3276668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3ydd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E96C8D-3697-FD59-4720-49EF47A093A5}"/>
              </a:ext>
            </a:extLst>
          </p:cNvPr>
          <p:cNvSpPr txBox="1"/>
          <p:nvPr/>
        </p:nvSpPr>
        <p:spPr>
          <a:xfrm>
            <a:off x="10567779" y="3319138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8fed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350E26-F83B-AEBB-DD4B-5FBF515E870C}"/>
              </a:ext>
            </a:extLst>
          </p:cNvPr>
          <p:cNvSpPr txBox="1"/>
          <p:nvPr/>
        </p:nvSpPr>
        <p:spPr>
          <a:xfrm>
            <a:off x="269304" y="4046814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4ydd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D030D5-3A4A-DB19-DBA2-8672EA5987EF}"/>
              </a:ext>
            </a:extLst>
          </p:cNvPr>
          <p:cNvSpPr txBox="1"/>
          <p:nvPr/>
        </p:nvSpPr>
        <p:spPr>
          <a:xfrm>
            <a:off x="10559433" y="4120145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9fed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1FA4A2-7312-E93E-6EBB-B2126BC3DBF9}"/>
              </a:ext>
            </a:extLst>
          </p:cNvPr>
          <p:cNvSpPr txBox="1"/>
          <p:nvPr/>
        </p:nvSpPr>
        <p:spPr>
          <a:xfrm>
            <a:off x="269304" y="4815181"/>
            <a:ext cx="127765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5ed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368CB4-96DA-C8A8-486C-FF84C3F956EA}"/>
              </a:ext>
            </a:extLst>
          </p:cNvPr>
          <p:cNvSpPr txBox="1"/>
          <p:nvPr/>
        </p:nvSpPr>
        <p:spPr>
          <a:xfrm>
            <a:off x="10559433" y="4917635"/>
            <a:ext cx="1394568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3600" b="1" dirty="0"/>
              <a:t>10fed</a:t>
            </a:r>
          </a:p>
        </p:txBody>
      </p:sp>
    </p:spTree>
    <p:extLst>
      <p:ext uri="{BB962C8B-B14F-4D97-AF65-F5344CB8AC3E}">
        <p14:creationId xmlns:p14="http://schemas.microsoft.com/office/powerpoint/2010/main" val="392731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34 0.00393 L -0.35859 0.00393 " pathEditMode="relative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9378683-9e0d-4a84-ae6e-71a7028a4873" xsi:nil="true"/>
    <lcf76f155ced4ddcb4097134ff3c332f xmlns="dd20ea85-772b-403f-b47d-371406d4c5e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4B4F760EAC0C41886798E7A1C8E42B" ma:contentTypeVersion="12" ma:contentTypeDescription="Create a new document." ma:contentTypeScope="" ma:versionID="abda155485784ff870a84dae8bae6ad7">
  <xsd:schema xmlns:xsd="http://www.w3.org/2001/XMLSchema" xmlns:xs="http://www.w3.org/2001/XMLSchema" xmlns:p="http://schemas.microsoft.com/office/2006/metadata/properties" xmlns:ns2="dd20ea85-772b-403f-b47d-371406d4c5eb" xmlns:ns3="99378683-9e0d-4a84-ae6e-71a7028a4873" targetNamespace="http://schemas.microsoft.com/office/2006/metadata/properties" ma:root="true" ma:fieldsID="673afd1ed6382bd192fc65496d28c2d7" ns2:_="" ns3:_="">
    <xsd:import namespace="dd20ea85-772b-403f-b47d-371406d4c5eb"/>
    <xsd:import namespace="99378683-9e0d-4a84-ae6e-71a7028a48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20ea85-772b-403f-b47d-371406d4c5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570377e-a101-46e2-9596-058a9a36ea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378683-9e0d-4a84-ae6e-71a7028a487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f195dfe-4e04-45cb-8eaa-786bf58bf19a}" ma:internalName="TaxCatchAll" ma:showField="CatchAllData" ma:web="99378683-9e0d-4a84-ae6e-71a7028a48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3DB2B4-FC8B-453B-AE6A-0F9F06B82341}">
  <ds:schemaRefs>
    <ds:schemaRef ds:uri="http://schemas.microsoft.com/office/2006/metadata/properties"/>
    <ds:schemaRef ds:uri="http://schemas.microsoft.com/office/infopath/2007/PartnerControls"/>
    <ds:schemaRef ds:uri="99378683-9e0d-4a84-ae6e-71a7028a4873"/>
    <ds:schemaRef ds:uri="dd20ea85-772b-403f-b47d-371406d4c5eb"/>
  </ds:schemaRefs>
</ds:datastoreItem>
</file>

<file path=customXml/itemProps2.xml><?xml version="1.0" encoding="utf-8"?>
<ds:datastoreItem xmlns:ds="http://schemas.openxmlformats.org/officeDocument/2006/customXml" ds:itemID="{270D567D-DD6E-41FA-9FDD-E5303B5DFD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E3669D-8781-40F0-AF27-A9C33FD22F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20ea85-772b-403f-b47d-371406d4c5eb"/>
    <ds:schemaRef ds:uri="99378683-9e0d-4a84-ae6e-71a7028a48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252</Words>
  <Application>Microsoft Office PowerPoint</Application>
  <PresentationFormat>Widescreen</PresentationFormat>
  <Paragraphs>135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Aptos</vt:lpstr>
      <vt:lpstr>Arial</vt:lpstr>
      <vt:lpstr>Office Theme</vt:lpstr>
      <vt:lpstr>Trefnolion</vt:lpstr>
      <vt:lpstr>Nodyn i’r ymarferwr:  Pan fydd y sleidiau canlynol yn cael eu chwarae, gellir clicio i weld y trefnolion yn symud a datgelu’r frawddeg bob tro.</vt:lpstr>
      <vt:lpstr>Teitl - Trefnolion </vt:lpstr>
      <vt:lpstr>Trefnolion 1</vt:lpstr>
      <vt:lpstr>Trefnolion 2</vt:lpstr>
      <vt:lpstr>Trefnolion 3</vt:lpstr>
      <vt:lpstr>Trefnolion 4</vt:lpstr>
      <vt:lpstr>Trefnolion 5</vt:lpstr>
      <vt:lpstr>Trefnolion 6</vt:lpstr>
      <vt:lpstr>Trefnolion 7</vt:lpstr>
      <vt:lpstr>Trefnolion 8</vt:lpstr>
      <vt:lpstr>Trefnolion 9 </vt:lpstr>
      <vt:lpstr>Trefnolion 10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Rhian Abbott</dc:creator>
  <cp:lastModifiedBy>Rhian Davies (Canolfan Gwasanaethau Cymraeg)</cp:lastModifiedBy>
  <cp:revision>45</cp:revision>
  <dcterms:created xsi:type="dcterms:W3CDTF">2025-04-14T08:16:22Z</dcterms:created>
  <dcterms:modified xsi:type="dcterms:W3CDTF">2025-07-07T15:25:23Z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0x010100964B4F760EAC0C41886798E7A1C8E42B</vt:lpwstr>
  </property>
  <property fmtid="{D5CDD505-2E9C-101B-9397-08002B2CF9AE}" pid="3" name="MediaServiceImageTags">
    <vt:lpwstr/>
  </property>
</Properties>
</file>